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Lst>
  <p:notesMasterIdLst>
    <p:notesMasterId r:id="rId36"/>
  </p:notesMasterIdLst>
  <p:sldIdLst>
    <p:sldId id="289" r:id="rId4"/>
    <p:sldId id="288" r:id="rId5"/>
    <p:sldId id="282" r:id="rId6"/>
    <p:sldId id="283" r:id="rId7"/>
    <p:sldId id="284" r:id="rId8"/>
    <p:sldId id="285" r:id="rId9"/>
    <p:sldId id="287" r:id="rId10"/>
    <p:sldId id="256" r:id="rId11"/>
    <p:sldId id="257" r:id="rId12"/>
    <p:sldId id="258" r:id="rId13"/>
    <p:sldId id="259" r:id="rId14"/>
    <p:sldId id="264" r:id="rId15"/>
    <p:sldId id="260" r:id="rId16"/>
    <p:sldId id="261" r:id="rId17"/>
    <p:sldId id="262" r:id="rId18"/>
    <p:sldId id="277" r:id="rId19"/>
    <p:sldId id="267" r:id="rId20"/>
    <p:sldId id="268" r:id="rId21"/>
    <p:sldId id="269" r:id="rId22"/>
    <p:sldId id="290" r:id="rId23"/>
    <p:sldId id="291" r:id="rId24"/>
    <p:sldId id="292" r:id="rId25"/>
    <p:sldId id="293" r:id="rId26"/>
    <p:sldId id="279" r:id="rId27"/>
    <p:sldId id="280" r:id="rId28"/>
    <p:sldId id="281" r:id="rId29"/>
    <p:sldId id="275" r:id="rId30"/>
    <p:sldId id="276" r:id="rId31"/>
    <p:sldId id="274" r:id="rId32"/>
    <p:sldId id="272" r:id="rId33"/>
    <p:sldId id="273" r:id="rId34"/>
    <p:sldId id="278" r:id="rId35"/>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328" y="-5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notesMaster" Target="notesMasters/notesMaster1.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C47E42-03F0-45D7-AAA1-66F30DF8B2A1}" type="datetimeFigureOut">
              <a:rPr lang="de-DE" smtClean="0"/>
              <a:pPr/>
              <a:t>08.11.16</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5C80DA-D314-4530-8EF2-2B9880AA30B7}" type="slidenum">
              <a:rPr lang="de-DE" smtClean="0"/>
              <a:pPr/>
              <a:t>‹Nr.›</a:t>
            </a:fld>
            <a:endParaRPr lang="de-DE"/>
          </a:p>
        </p:txBody>
      </p:sp>
    </p:spTree>
    <p:extLst>
      <p:ext uri="{BB962C8B-B14F-4D97-AF65-F5344CB8AC3E}">
        <p14:creationId xmlns:p14="http://schemas.microsoft.com/office/powerpoint/2010/main" val="1880449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fld id="{3ACB456C-3FC2-4943-A50A-5DE6592603F2}" type="datetime1">
              <a:rPr lang="de-DE" smtClean="0">
                <a:solidFill>
                  <a:srgbClr val="000000"/>
                </a:solidFill>
              </a:rPr>
              <a:pPr>
                <a:defRPr/>
              </a:pPr>
              <a:t>08.11.16</a:t>
            </a:fld>
            <a:endParaRPr lang="de-D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031538-34B7-4D5D-9643-48C694E63C35}"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571083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fld id="{77426478-88B8-4A4F-B9DE-FC94D7DE850C}" type="datetime1">
              <a:rPr lang="de-DE" smtClean="0">
                <a:solidFill>
                  <a:srgbClr val="000000"/>
                </a:solidFill>
              </a:rPr>
              <a:pPr>
                <a:defRPr/>
              </a:pPr>
              <a:t>08.11.16</a:t>
            </a:fld>
            <a:endParaRPr lang="de-D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F99497F-EF24-47D5-8865-310949476A6F}"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1314826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fld id="{799AEE23-AF1D-4AC0-8774-CCDBBD9DAD5A}" type="datetime1">
              <a:rPr lang="de-DE" smtClean="0">
                <a:solidFill>
                  <a:srgbClr val="000000"/>
                </a:solidFill>
              </a:rPr>
              <a:pPr>
                <a:defRPr/>
              </a:pPr>
              <a:t>08.11.16</a:t>
            </a:fld>
            <a:endParaRPr lang="de-D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EF642FF-673B-4CAC-9E7F-B980802BFBD2}"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1123659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Untertitel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p:txBody>
          <a:bodyPr/>
          <a:lstStyle/>
          <a:p>
            <a:fld id="{5843935C-F01F-4FA2-BC4D-135AF3C05870}" type="datetime1">
              <a:rPr lang="de-DE" smtClean="0"/>
              <a:pPr/>
              <a:t>08.11.16</a:t>
            </a:fld>
            <a:endParaRPr lang="de-DE"/>
          </a:p>
        </p:txBody>
      </p:sp>
      <p:sp>
        <p:nvSpPr>
          <p:cNvPr id="17" name="Fußzeilenplatzhalter 16"/>
          <p:cNvSpPr>
            <a:spLocks noGrp="1"/>
          </p:cNvSpPr>
          <p:nvPr>
            <p:ph type="ftr" sz="quarter" idx="11"/>
          </p:nvPr>
        </p:nvSpPr>
        <p:spPr>
          <a:xfrm>
            <a:off x="304800" y="6410848"/>
            <a:ext cx="3581400" cy="365760"/>
          </a:xfrm>
          <a:prstGeom prst="rect">
            <a:avLst/>
          </a:prstGeom>
        </p:spPr>
        <p:txBody>
          <a:bodyPr/>
          <a:lstStyle/>
          <a:p>
            <a:r>
              <a:rPr lang="de-DE" smtClean="0"/>
              <a:t>B. van der Donk</a:t>
            </a:r>
            <a:endParaRPr lang="de-DE"/>
          </a:p>
        </p:txBody>
      </p:sp>
      <p:sp>
        <p:nvSpPr>
          <p:cNvPr id="7" name="Gerade Verbindung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Foliennummernplatzhalt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D7978DB-4488-4BF5-9B3B-E89D12E1A91A}" type="slidenum">
              <a:rPr lang="de-DE" smtClean="0"/>
              <a:pPr/>
              <a:t>‹Nr.›</a:t>
            </a:fld>
            <a:endParaRPr lang="de-DE"/>
          </a:p>
        </p:txBody>
      </p:sp>
      <p:sp>
        <p:nvSpPr>
          <p:cNvPr id="8" name="Titel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3">
                    <a:shade val="75000"/>
                  </a:schemeClr>
                </a:solidFill>
              </a:defRPr>
            </a:lvl1pPr>
          </a:lstStyle>
          <a:p>
            <a:r>
              <a:rPr kumimoji="0" lang="de-DE" smtClean="0"/>
              <a:t>Titelmasterformat durch Klicken bearbeiten</a:t>
            </a:r>
            <a:endParaRPr kumimoji="0" lang="en-US"/>
          </a:p>
        </p:txBody>
      </p:sp>
      <p:sp>
        <p:nvSpPr>
          <p:cNvPr id="4" name="Datumsplatzhalter 3"/>
          <p:cNvSpPr>
            <a:spLocks noGrp="1"/>
          </p:cNvSpPr>
          <p:nvPr>
            <p:ph type="dt" sz="half" idx="10"/>
          </p:nvPr>
        </p:nvSpPr>
        <p:spPr/>
        <p:txBody>
          <a:bodyPr/>
          <a:lstStyle/>
          <a:p>
            <a:fld id="{253A3858-A97C-4895-8125-77BA49E66DEF}" type="datetime1">
              <a:rPr lang="de-DE" smtClean="0"/>
              <a:pPr/>
              <a:t>08.11.16</a:t>
            </a:fld>
            <a:endParaRPr lang="de-DE"/>
          </a:p>
        </p:txBody>
      </p:sp>
      <p:sp>
        <p:nvSpPr>
          <p:cNvPr id="5" name="Fußzeilenplatzhalter 4"/>
          <p:cNvSpPr>
            <a:spLocks noGrp="1"/>
          </p:cNvSpPr>
          <p:nvPr>
            <p:ph type="ftr" sz="quarter" idx="11"/>
          </p:nvPr>
        </p:nvSpPr>
        <p:spPr>
          <a:xfrm>
            <a:off x="304800" y="6410848"/>
            <a:ext cx="3581400" cy="365760"/>
          </a:xfrm>
          <a:prstGeom prst="rect">
            <a:avLst/>
          </a:prstGeom>
        </p:spPr>
        <p:txBody>
          <a:bodyPr/>
          <a:lstStyle/>
          <a:p>
            <a:r>
              <a:rPr lang="de-DE" smtClean="0"/>
              <a:t>B. van der Donk</a:t>
            </a:r>
            <a:endParaRPr lang="de-DE"/>
          </a:p>
        </p:txBody>
      </p:sp>
      <p:sp>
        <p:nvSpPr>
          <p:cNvPr id="6" name="Foliennummernplatzhalter 5"/>
          <p:cNvSpPr>
            <a:spLocks noGrp="1"/>
          </p:cNvSpPr>
          <p:nvPr>
            <p:ph type="sldNum" sz="quarter" idx="12"/>
          </p:nvPr>
        </p:nvSpPr>
        <p:spPr>
          <a:xfrm>
            <a:off x="4361688" y="1026372"/>
            <a:ext cx="457200" cy="441325"/>
          </a:xfrm>
        </p:spPr>
        <p:txBody>
          <a:bodyPr/>
          <a:lstStyle/>
          <a:p>
            <a:fld id="{CD7978DB-4488-4BF5-9B3B-E89D12E1A91A}" type="slidenum">
              <a:rPr lang="de-DE" smtClean="0"/>
              <a:pPr/>
              <a:t>‹Nr.›</a:t>
            </a:fld>
            <a:endParaRPr lang="de-DE"/>
          </a:p>
        </p:txBody>
      </p:sp>
      <p:sp>
        <p:nvSpPr>
          <p:cNvPr id="8" name="Inhaltsplatzhalter 7"/>
          <p:cNvSpPr>
            <a:spLocks noGrp="1"/>
          </p:cNvSpPr>
          <p:nvPr>
            <p:ph sz="quarter" idx="1"/>
          </p:nvPr>
        </p:nvSpPr>
        <p:spPr>
          <a:xfrm>
            <a:off x="301752" y="1527048"/>
            <a:ext cx="8503920" cy="4572000"/>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Ref idx="1001">
        <a:schemeClr val="bg1"/>
      </p:bgRef>
    </p:bg>
    <p:spTree>
      <p:nvGrpSpPr>
        <p:cNvPr id="1" name=""/>
        <p:cNvGrpSpPr/>
        <p:nvPr/>
      </p:nvGrpSpPr>
      <p:grpSpPr>
        <a:xfrm>
          <a:off x="0" y="0"/>
          <a:ext cx="0" cy="0"/>
          <a:chOff x="0" y="0"/>
          <a:chExt cx="0" cy="0"/>
        </a:xfrm>
      </p:grpSpPr>
      <p:sp>
        <p:nvSpPr>
          <p:cNvPr id="17" name="Rechtec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platzhalt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 bearbeiten</a:t>
            </a:r>
          </a:p>
        </p:txBody>
      </p:sp>
      <p:sp>
        <p:nvSpPr>
          <p:cNvPr id="13" name="Rechteck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hteck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ußzeilenplatzhalter 4"/>
          <p:cNvSpPr>
            <a:spLocks noGrp="1"/>
          </p:cNvSpPr>
          <p:nvPr>
            <p:ph type="ftr" sz="quarter" idx="11"/>
          </p:nvPr>
        </p:nvSpPr>
        <p:spPr>
          <a:xfrm>
            <a:off x="304800" y="6410848"/>
            <a:ext cx="3581400" cy="365760"/>
          </a:xfrm>
          <a:prstGeom prst="rect">
            <a:avLst/>
          </a:prstGeom>
        </p:spPr>
        <p:txBody>
          <a:bodyPr/>
          <a:lstStyle/>
          <a:p>
            <a:r>
              <a:rPr lang="de-DE" smtClean="0"/>
              <a:t>B. van der Donk</a:t>
            </a:r>
            <a:endParaRPr lang="de-DE"/>
          </a:p>
        </p:txBody>
      </p:sp>
      <p:sp>
        <p:nvSpPr>
          <p:cNvPr id="4" name="Datumsplatzhalter 3"/>
          <p:cNvSpPr>
            <a:spLocks noGrp="1"/>
          </p:cNvSpPr>
          <p:nvPr>
            <p:ph type="dt" sz="half" idx="10"/>
          </p:nvPr>
        </p:nvSpPr>
        <p:spPr/>
        <p:txBody>
          <a:bodyPr/>
          <a:lstStyle/>
          <a:p>
            <a:fld id="{8213F6AB-C803-4011-9C3D-1B7CF424A462}" type="datetime1">
              <a:rPr lang="de-DE" smtClean="0"/>
              <a:pPr/>
              <a:t>08.11.16</a:t>
            </a:fld>
            <a:endParaRPr lang="de-DE"/>
          </a:p>
        </p:txBody>
      </p:sp>
      <p:sp>
        <p:nvSpPr>
          <p:cNvPr id="8" name="Gerade Verbindung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Foliennummernplatzhalt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D7978DB-4488-4BF5-9B3B-E89D12E1A91A}" type="slidenum">
              <a:rPr lang="de-DE" smtClean="0"/>
              <a:pPr/>
              <a:t>‹Nr.›</a:t>
            </a:fld>
            <a:endParaRPr lang="de-DE"/>
          </a:p>
        </p:txBody>
      </p:sp>
      <p:sp>
        <p:nvSpPr>
          <p:cNvPr id="2" name="Titel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301752" y="228600"/>
            <a:ext cx="8534400" cy="758952"/>
          </a:xfrm>
        </p:spPr>
        <p:txBody>
          <a:body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a:xfrm>
            <a:off x="5791200" y="6409944"/>
            <a:ext cx="3044952" cy="365760"/>
          </a:xfrm>
        </p:spPr>
        <p:txBody>
          <a:bodyPr/>
          <a:lstStyle/>
          <a:p>
            <a:fld id="{9CC2FF0E-53CD-4553-95CC-59491A3E3393}" type="datetime1">
              <a:rPr lang="de-DE" smtClean="0"/>
              <a:pPr/>
              <a:t>08.11.16</a:t>
            </a:fld>
            <a:endParaRPr lang="de-DE"/>
          </a:p>
        </p:txBody>
      </p:sp>
      <p:sp>
        <p:nvSpPr>
          <p:cNvPr id="6" name="Fußzeilenplatzhalter 5"/>
          <p:cNvSpPr>
            <a:spLocks noGrp="1"/>
          </p:cNvSpPr>
          <p:nvPr>
            <p:ph type="ftr" sz="quarter" idx="11"/>
          </p:nvPr>
        </p:nvSpPr>
        <p:spPr>
          <a:xfrm>
            <a:off x="304800" y="6410848"/>
            <a:ext cx="3581400" cy="365760"/>
          </a:xfrm>
          <a:prstGeom prst="rect">
            <a:avLst/>
          </a:prstGeom>
        </p:spPr>
        <p:txBody>
          <a:bodyPr/>
          <a:lstStyle/>
          <a:p>
            <a:r>
              <a:rPr lang="de-DE" smtClean="0"/>
              <a:t>B. van der Donk</a:t>
            </a:r>
            <a:endParaRPr lang="de-DE"/>
          </a:p>
        </p:txBody>
      </p:sp>
      <p:sp>
        <p:nvSpPr>
          <p:cNvPr id="7" name="Foliennummernplatzhalter 6"/>
          <p:cNvSpPr>
            <a:spLocks noGrp="1"/>
          </p:cNvSpPr>
          <p:nvPr>
            <p:ph type="sldNum" sz="quarter" idx="12"/>
          </p:nvPr>
        </p:nvSpPr>
        <p:spPr/>
        <p:txBody>
          <a:bodyPr/>
          <a:lstStyle/>
          <a:p>
            <a:fld id="{CD7978DB-4488-4BF5-9B3B-E89D12E1A91A}" type="slidenum">
              <a:rPr lang="de-DE" smtClean="0"/>
              <a:pPr/>
              <a:t>‹Nr.›</a:t>
            </a:fld>
            <a:endParaRPr lang="de-DE"/>
          </a:p>
        </p:txBody>
      </p:sp>
      <p:sp>
        <p:nvSpPr>
          <p:cNvPr id="8" name="Gerade Verbindung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Inhaltsplatzhalter 9"/>
          <p:cNvSpPr>
            <a:spLocks noGrp="1"/>
          </p:cNvSpPr>
          <p:nvPr>
            <p:ph sz="half" idx="1"/>
          </p:nvPr>
        </p:nvSpPr>
        <p:spPr>
          <a:xfrm>
            <a:off x="301752" y="1371600"/>
            <a:ext cx="4038600" cy="4681728"/>
          </a:xfrm>
        </p:spPr>
        <p:txBody>
          <a:bodyPr/>
          <a:lstStyle>
            <a:lvl1pPr>
              <a:defRPr sz="2500"/>
            </a:lvl1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2" name="Inhaltsplatzhalter 11"/>
          <p:cNvSpPr>
            <a:spLocks noGrp="1"/>
          </p:cNvSpPr>
          <p:nvPr>
            <p:ph sz="half" idx="2"/>
          </p:nvPr>
        </p:nvSpPr>
        <p:spPr>
          <a:xfrm>
            <a:off x="4800600" y="1371600"/>
            <a:ext cx="4038600" cy="4681728"/>
          </a:xfrm>
        </p:spPr>
        <p:txBody>
          <a:bodyPr/>
          <a:lstStyle>
            <a:lvl1pPr>
              <a:defRPr sz="2500"/>
            </a:lvl1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Vergleich">
    <p:bg>
      <p:bgRef idx="1001">
        <a:schemeClr val="bg2"/>
      </p:bgRef>
    </p:bg>
    <p:spTree>
      <p:nvGrpSpPr>
        <p:cNvPr id="1" name=""/>
        <p:cNvGrpSpPr/>
        <p:nvPr/>
      </p:nvGrpSpPr>
      <p:grpSpPr>
        <a:xfrm>
          <a:off x="0" y="0"/>
          <a:ext cx="0" cy="0"/>
          <a:chOff x="0" y="0"/>
          <a:chExt cx="0" cy="0"/>
        </a:xfrm>
      </p:grpSpPr>
      <p:sp>
        <p:nvSpPr>
          <p:cNvPr id="10" name="Gerade Verbindung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hteck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hteck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hteck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hteck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hteck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platzhalt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7" name="Datumsplatzhalter 6"/>
          <p:cNvSpPr>
            <a:spLocks noGrp="1"/>
          </p:cNvSpPr>
          <p:nvPr>
            <p:ph type="dt" sz="half" idx="10"/>
          </p:nvPr>
        </p:nvSpPr>
        <p:spPr/>
        <p:txBody>
          <a:bodyPr/>
          <a:lstStyle/>
          <a:p>
            <a:fld id="{55B17984-90C3-4FE7-80A6-AE5153AAA817}" type="datetime1">
              <a:rPr lang="de-DE" smtClean="0"/>
              <a:pPr/>
              <a:t>08.11.16</a:t>
            </a:fld>
            <a:endParaRPr lang="de-DE"/>
          </a:p>
        </p:txBody>
      </p:sp>
      <p:sp>
        <p:nvSpPr>
          <p:cNvPr id="8" name="Fußzeilenplatzhalter 7"/>
          <p:cNvSpPr>
            <a:spLocks noGrp="1"/>
          </p:cNvSpPr>
          <p:nvPr>
            <p:ph type="ftr" sz="quarter" idx="11"/>
          </p:nvPr>
        </p:nvSpPr>
        <p:spPr>
          <a:xfrm>
            <a:off x="304800" y="6409944"/>
            <a:ext cx="3581400" cy="365760"/>
          </a:xfrm>
          <a:prstGeom prst="rect">
            <a:avLst/>
          </a:prstGeom>
        </p:spPr>
        <p:txBody>
          <a:bodyPr/>
          <a:lstStyle/>
          <a:p>
            <a:r>
              <a:rPr lang="de-DE" smtClean="0"/>
              <a:t>B. van der Donk</a:t>
            </a:r>
            <a:endParaRPr lang="de-DE"/>
          </a:p>
        </p:txBody>
      </p:sp>
      <p:sp>
        <p:nvSpPr>
          <p:cNvPr id="15" name="Gerade Verbindung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Inhaltsplatzhalter 23"/>
          <p:cNvSpPr>
            <a:spLocks noGrp="1"/>
          </p:cNvSpPr>
          <p:nvPr>
            <p:ph sz="quarter" idx="2"/>
          </p:nvPr>
        </p:nvSpPr>
        <p:spPr>
          <a:xfrm>
            <a:off x="301752" y="2471383"/>
            <a:ext cx="4041648" cy="3818404"/>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26" name="Inhaltsplatzhalter 25"/>
          <p:cNvSpPr>
            <a:spLocks noGrp="1"/>
          </p:cNvSpPr>
          <p:nvPr>
            <p:ph sz="quarter" idx="4"/>
          </p:nvPr>
        </p:nvSpPr>
        <p:spPr>
          <a:xfrm>
            <a:off x="4800600" y="2471383"/>
            <a:ext cx="4038600" cy="3822192"/>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Foliennummernplatzhalter 8"/>
          <p:cNvSpPr>
            <a:spLocks noGrp="1"/>
          </p:cNvSpPr>
          <p:nvPr>
            <p:ph type="sldNum" sz="quarter" idx="12"/>
          </p:nvPr>
        </p:nvSpPr>
        <p:spPr>
          <a:xfrm>
            <a:off x="4343400" y="1042416"/>
            <a:ext cx="457200" cy="441325"/>
          </a:xfrm>
        </p:spPr>
        <p:txBody>
          <a:bodyPr/>
          <a:lstStyle>
            <a:lvl1pPr algn="ctr">
              <a:defRPr/>
            </a:lvl1pPr>
          </a:lstStyle>
          <a:p>
            <a:fld id="{CD7978DB-4488-4BF5-9B3B-E89D12E1A91A}" type="slidenum">
              <a:rPr lang="de-DE" smtClean="0"/>
              <a:pPr/>
              <a:t>‹Nr.›</a:t>
            </a:fld>
            <a:endParaRPr lang="de-DE"/>
          </a:p>
        </p:txBody>
      </p:sp>
      <p:sp>
        <p:nvSpPr>
          <p:cNvPr id="23" name="Titel 22"/>
          <p:cNvSpPr>
            <a:spLocks noGrp="1"/>
          </p:cNvSpPr>
          <p:nvPr>
            <p:ph type="title"/>
          </p:nvPr>
        </p:nvSpPr>
        <p:spPr/>
        <p:txBody>
          <a:bodyPr rtlCol="0" anchor="b" anchorCtr="0"/>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A729CD34-06C8-402E-94D6-0A5D52C04E57}" type="datetime1">
              <a:rPr lang="de-DE" smtClean="0"/>
              <a:pPr/>
              <a:t>08.11.16</a:t>
            </a:fld>
            <a:endParaRPr lang="de-DE"/>
          </a:p>
        </p:txBody>
      </p:sp>
      <p:sp>
        <p:nvSpPr>
          <p:cNvPr id="4" name="Fußzeilenplatzhalter 3"/>
          <p:cNvSpPr>
            <a:spLocks noGrp="1"/>
          </p:cNvSpPr>
          <p:nvPr>
            <p:ph type="ftr" sz="quarter" idx="11"/>
          </p:nvPr>
        </p:nvSpPr>
        <p:spPr>
          <a:xfrm>
            <a:off x="304800" y="6410848"/>
            <a:ext cx="3581400" cy="365760"/>
          </a:xfrm>
          <a:prstGeom prst="rect">
            <a:avLst/>
          </a:prstGeom>
        </p:spPr>
        <p:txBody>
          <a:bodyPr/>
          <a:lstStyle/>
          <a:p>
            <a:r>
              <a:rPr lang="de-DE" smtClean="0"/>
              <a:t>B. van der Donk</a:t>
            </a:r>
            <a:endParaRPr lang="de-DE"/>
          </a:p>
        </p:txBody>
      </p:sp>
      <p:sp>
        <p:nvSpPr>
          <p:cNvPr id="5" name="Foliennummernplatzhalter 4"/>
          <p:cNvSpPr>
            <a:spLocks noGrp="1"/>
          </p:cNvSpPr>
          <p:nvPr>
            <p:ph type="sldNum" sz="quarter" idx="12"/>
          </p:nvPr>
        </p:nvSpPr>
        <p:spPr>
          <a:xfrm>
            <a:off x="4343400" y="1036020"/>
            <a:ext cx="457200" cy="441325"/>
          </a:xfrm>
        </p:spPr>
        <p:txBody>
          <a:bodyPr/>
          <a:lstStyle/>
          <a:p>
            <a:fld id="{CD7978DB-4488-4BF5-9B3B-E89D12E1A91A}" type="slidenum">
              <a:rPr lang="de-DE" smtClean="0"/>
              <a:pPr/>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7" name="Rechtec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hteck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hteck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umsplatzhalter 1"/>
          <p:cNvSpPr>
            <a:spLocks noGrp="1"/>
          </p:cNvSpPr>
          <p:nvPr>
            <p:ph type="dt" sz="half" idx="10"/>
          </p:nvPr>
        </p:nvSpPr>
        <p:spPr/>
        <p:txBody>
          <a:bodyPr/>
          <a:lstStyle/>
          <a:p>
            <a:fld id="{5BF16C1A-2B0C-4731-BFCC-7565107EE8AC}" type="datetime1">
              <a:rPr lang="de-DE" smtClean="0"/>
              <a:pPr/>
              <a:t>08.11.16</a:t>
            </a:fld>
            <a:endParaRPr lang="de-DE"/>
          </a:p>
        </p:txBody>
      </p:sp>
      <p:sp>
        <p:nvSpPr>
          <p:cNvPr id="3" name="Fußzeilenplatzhalter 2"/>
          <p:cNvSpPr>
            <a:spLocks noGrp="1"/>
          </p:cNvSpPr>
          <p:nvPr>
            <p:ph type="ftr" sz="quarter" idx="11"/>
          </p:nvPr>
        </p:nvSpPr>
        <p:spPr>
          <a:xfrm>
            <a:off x="304800" y="6410848"/>
            <a:ext cx="3581400" cy="365760"/>
          </a:xfrm>
          <a:prstGeom prst="rect">
            <a:avLst/>
          </a:prstGeom>
        </p:spPr>
        <p:txBody>
          <a:bodyPr/>
          <a:lstStyle/>
          <a:p>
            <a:r>
              <a:rPr lang="de-DE" smtClean="0"/>
              <a:t>B. van der Donk</a:t>
            </a:r>
            <a:endParaRPr lang="de-DE"/>
          </a:p>
        </p:txBody>
      </p:sp>
      <p:sp>
        <p:nvSpPr>
          <p:cNvPr id="4" name="Foliennummernplatzhalt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CD7978DB-4488-4BF5-9B3B-E89D12E1A91A}" type="slidenum">
              <a:rPr lang="de-DE" smtClean="0"/>
              <a:pPr/>
              <a:t>‹Nr.›</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bg>
      <p:bgRef idx="1001">
        <a:schemeClr val="bg1"/>
      </p:bgRef>
    </p:bg>
    <p:spTree>
      <p:nvGrpSpPr>
        <p:cNvPr id="1" name=""/>
        <p:cNvGrpSpPr/>
        <p:nvPr/>
      </p:nvGrpSpPr>
      <p:grpSpPr>
        <a:xfrm>
          <a:off x="0" y="0"/>
          <a:ext cx="0" cy="0"/>
          <a:chOff x="0" y="0"/>
          <a:chExt cx="0" cy="0"/>
        </a:xfrm>
      </p:grpSpPr>
      <p:sp>
        <p:nvSpPr>
          <p:cNvPr id="19" name="Rechteck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htec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hteck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el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de-DE" smtClean="0"/>
              <a:t>Titelmasterformat durch Klicken bearbeiten</a:t>
            </a:r>
            <a:endParaRPr kumimoji="0" lang="en-US"/>
          </a:p>
        </p:txBody>
      </p:sp>
      <p:sp>
        <p:nvSpPr>
          <p:cNvPr id="3" name="Textplatzhalt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8" name="Rechteck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Gerade Verbindung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Inhaltsplatzhalter 19"/>
          <p:cNvSpPr>
            <a:spLocks noGrp="1"/>
          </p:cNvSpPr>
          <p:nvPr>
            <p:ph sz="quarter" idx="1"/>
          </p:nvPr>
        </p:nvSpPr>
        <p:spPr>
          <a:xfrm>
            <a:off x="3124200" y="685800"/>
            <a:ext cx="5638800" cy="5410200"/>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Foliennummernplatzhalt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CD7978DB-4488-4BF5-9B3B-E89D12E1A91A}" type="slidenum">
              <a:rPr lang="de-DE" smtClean="0"/>
              <a:pPr/>
              <a:t>‹Nr.›</a:t>
            </a:fld>
            <a:endParaRPr lang="de-DE"/>
          </a:p>
        </p:txBody>
      </p:sp>
      <p:sp>
        <p:nvSpPr>
          <p:cNvPr id="21" name="Rechteck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umsplatzhalter 4"/>
          <p:cNvSpPr>
            <a:spLocks noGrp="1"/>
          </p:cNvSpPr>
          <p:nvPr>
            <p:ph type="dt" sz="half" idx="10"/>
          </p:nvPr>
        </p:nvSpPr>
        <p:spPr/>
        <p:txBody>
          <a:bodyPr/>
          <a:lstStyle/>
          <a:p>
            <a:fld id="{80405393-3F0C-405B-987E-11E3538E00CC}" type="datetime1">
              <a:rPr lang="de-DE" smtClean="0"/>
              <a:pPr/>
              <a:t>08.11.16</a:t>
            </a:fld>
            <a:endParaRPr lang="de-DE"/>
          </a:p>
        </p:txBody>
      </p:sp>
      <p:sp>
        <p:nvSpPr>
          <p:cNvPr id="6" name="Fußzeilenplatzhalter 5"/>
          <p:cNvSpPr>
            <a:spLocks noGrp="1"/>
          </p:cNvSpPr>
          <p:nvPr>
            <p:ph type="ftr" sz="quarter" idx="11"/>
          </p:nvPr>
        </p:nvSpPr>
        <p:spPr>
          <a:xfrm>
            <a:off x="301752" y="6410848"/>
            <a:ext cx="3383280" cy="365760"/>
          </a:xfrm>
          <a:prstGeom prst="rect">
            <a:avLst/>
          </a:prstGeom>
        </p:spPr>
        <p:txBody>
          <a:bodyPr/>
          <a:lstStyle/>
          <a:p>
            <a:r>
              <a:rPr lang="de-DE" smtClean="0"/>
              <a:t>B. van der Donk</a:t>
            </a:r>
            <a:endParaRPr lang="de-DE"/>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fld id="{086DD15D-BF85-4B37-A11C-1D523A189241}" type="datetime1">
              <a:rPr lang="de-DE" smtClean="0">
                <a:solidFill>
                  <a:srgbClr val="000000"/>
                </a:solidFill>
              </a:rPr>
              <a:pPr>
                <a:defRPr/>
              </a:pPr>
              <a:t>08.11.16</a:t>
            </a:fld>
            <a:endParaRPr lang="de-D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7B188D8-B7F5-47A3-80D4-0854AC147C5A}"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5176985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21" name="Gerade Verbindung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hteck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hteck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hteck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Foliennummernplatzhalter 6"/>
          <p:cNvSpPr>
            <a:spLocks noGrp="1"/>
          </p:cNvSpPr>
          <p:nvPr>
            <p:ph type="sldNum" sz="quarter" idx="12"/>
          </p:nvPr>
        </p:nvSpPr>
        <p:spPr>
          <a:xfrm>
            <a:off x="1371600" y="312738"/>
            <a:ext cx="457200" cy="441325"/>
          </a:xfrm>
        </p:spPr>
        <p:txBody>
          <a:bodyPr/>
          <a:lstStyle/>
          <a:p>
            <a:fld id="{CD7978DB-4488-4BF5-9B3B-E89D12E1A91A}" type="slidenum">
              <a:rPr lang="de-DE" smtClean="0"/>
              <a:pPr/>
              <a:t>‹Nr.›</a:t>
            </a:fld>
            <a:endParaRPr lang="de-DE"/>
          </a:p>
        </p:txBody>
      </p:sp>
      <p:sp>
        <p:nvSpPr>
          <p:cNvPr id="2" name="Titel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de-DE" smtClean="0"/>
              <a:t>Titelmasterformat durch Klicken bearbeiten</a:t>
            </a:r>
            <a:endParaRPr kumimoji="0" lang="en-US"/>
          </a:p>
        </p:txBody>
      </p:sp>
      <p:sp>
        <p:nvSpPr>
          <p:cNvPr id="3" name="Bildplatzhalter 2"/>
          <p:cNvSpPr>
            <a:spLocks noGrp="1"/>
          </p:cNvSpPr>
          <p:nvPr>
            <p:ph type="pic" idx="1"/>
          </p:nvPr>
        </p:nvSpPr>
        <p:spPr>
          <a:xfrm>
            <a:off x="3000375" y="609600"/>
            <a:ext cx="5867400" cy="4267200"/>
          </a:xfrm>
        </p:spPr>
        <p:txBody>
          <a:bodyPr/>
          <a:lstStyle>
            <a:lvl1pPr marL="0" indent="0">
              <a:buNone/>
              <a:defRPr sz="3200"/>
            </a:lvl1pPr>
          </a:lstStyle>
          <a:p>
            <a:r>
              <a:rPr kumimoji="0" lang="de-DE" smtClean="0"/>
              <a:t>Bild durch Klicken auf Symbol hinzufügen</a:t>
            </a:r>
            <a:endParaRPr kumimoji="0" lang="en-US" dirty="0"/>
          </a:p>
        </p:txBody>
      </p:sp>
      <p:sp>
        <p:nvSpPr>
          <p:cNvPr id="4" name="Textplatzhalt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de-DE" smtClean="0"/>
              <a:t>Textmasterformat bearbeiten</a:t>
            </a:r>
          </a:p>
        </p:txBody>
      </p:sp>
      <p:sp>
        <p:nvSpPr>
          <p:cNvPr id="22" name="Rechteck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umsplatzhalter 4"/>
          <p:cNvSpPr>
            <a:spLocks noGrp="1"/>
          </p:cNvSpPr>
          <p:nvPr>
            <p:ph type="dt" sz="half" idx="10"/>
          </p:nvPr>
        </p:nvSpPr>
        <p:spPr>
          <a:xfrm>
            <a:off x="5788152" y="6404984"/>
            <a:ext cx="3044952" cy="365760"/>
          </a:xfrm>
        </p:spPr>
        <p:txBody>
          <a:bodyPr/>
          <a:lstStyle/>
          <a:p>
            <a:fld id="{B37F35EB-80E8-469C-91D2-96A4C7588AA0}" type="datetime1">
              <a:rPr lang="de-DE" smtClean="0"/>
              <a:pPr/>
              <a:t>08.11.16</a:t>
            </a:fld>
            <a:endParaRPr lang="de-DE"/>
          </a:p>
        </p:txBody>
      </p:sp>
      <p:sp>
        <p:nvSpPr>
          <p:cNvPr id="6" name="Fußzeilenplatzhalter 5"/>
          <p:cNvSpPr>
            <a:spLocks noGrp="1"/>
          </p:cNvSpPr>
          <p:nvPr>
            <p:ph type="ftr" sz="quarter" idx="11"/>
          </p:nvPr>
        </p:nvSpPr>
        <p:spPr>
          <a:xfrm>
            <a:off x="301752" y="6410848"/>
            <a:ext cx="3584448" cy="365760"/>
          </a:xfrm>
          <a:prstGeom prst="rect">
            <a:avLst/>
          </a:prstGeom>
        </p:spPr>
        <p:txBody>
          <a:bodyPr/>
          <a:lstStyle/>
          <a:p>
            <a:r>
              <a:rPr lang="de-DE" smtClean="0"/>
              <a:t>B. van der Donk</a:t>
            </a:r>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6A4D17EA-0CF6-4E84-9C9E-55D3F57D8DF7}" type="datetime1">
              <a:rPr lang="de-DE" smtClean="0"/>
              <a:pPr/>
              <a:t>08.11.16</a:t>
            </a:fld>
            <a:endParaRPr lang="de-DE"/>
          </a:p>
        </p:txBody>
      </p:sp>
      <p:sp>
        <p:nvSpPr>
          <p:cNvPr id="5" name="Fußzeilenplatzhalter 4"/>
          <p:cNvSpPr>
            <a:spLocks noGrp="1"/>
          </p:cNvSpPr>
          <p:nvPr>
            <p:ph type="ftr" sz="quarter" idx="11"/>
          </p:nvPr>
        </p:nvSpPr>
        <p:spPr>
          <a:xfrm>
            <a:off x="304800" y="6410848"/>
            <a:ext cx="3581400" cy="365760"/>
          </a:xfrm>
          <a:prstGeom prst="rect">
            <a:avLst/>
          </a:prstGeom>
        </p:spPr>
        <p:txBody>
          <a:bodyPr/>
          <a:lstStyle/>
          <a:p>
            <a:r>
              <a:rPr lang="de-DE" smtClean="0"/>
              <a:t>B. van der Donk</a:t>
            </a:r>
            <a:endParaRPr lang="de-DE"/>
          </a:p>
        </p:txBody>
      </p:sp>
      <p:sp>
        <p:nvSpPr>
          <p:cNvPr id="6" name="Foliennummernplatzhalter 5"/>
          <p:cNvSpPr>
            <a:spLocks noGrp="1"/>
          </p:cNvSpPr>
          <p:nvPr>
            <p:ph type="sldNum" sz="quarter" idx="12"/>
          </p:nvPr>
        </p:nvSpPr>
        <p:spPr/>
        <p:txBody>
          <a:bodyPr/>
          <a:lstStyle/>
          <a:p>
            <a:fld id="{CD7978DB-4488-4BF5-9B3B-E89D12E1A91A}" type="slidenum">
              <a:rPr lang="de-DE" smtClean="0"/>
              <a:pPr/>
              <a:t>‹Nr.›</a:t>
            </a:fld>
            <a:endParaRPr lang="de-DE"/>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2"/>
      </p:bgRef>
    </p:bg>
    <p:spTree>
      <p:nvGrpSpPr>
        <p:cNvPr id="1" name=""/>
        <p:cNvGrpSpPr/>
        <p:nvPr/>
      </p:nvGrpSpPr>
      <p:grpSpPr>
        <a:xfrm>
          <a:off x="0" y="0"/>
          <a:ext cx="0" cy="0"/>
          <a:chOff x="0" y="0"/>
          <a:chExt cx="0" cy="0"/>
        </a:xfrm>
      </p:grpSpPr>
      <p:sp>
        <p:nvSpPr>
          <p:cNvPr id="7" name="Rechtec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hteck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Gerade Verbindung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Foliennummernplatzhalter 5"/>
          <p:cNvSpPr>
            <a:spLocks noGrp="1"/>
          </p:cNvSpPr>
          <p:nvPr>
            <p:ph type="sldNum" sz="quarter" idx="12"/>
          </p:nvPr>
        </p:nvSpPr>
        <p:spPr>
          <a:xfrm>
            <a:off x="6915912" y="3009901"/>
            <a:ext cx="457200" cy="441325"/>
          </a:xfrm>
        </p:spPr>
        <p:txBody>
          <a:bodyPr/>
          <a:lstStyle/>
          <a:p>
            <a:fld id="{CD7978DB-4488-4BF5-9B3B-E89D12E1A91A}" type="slidenum">
              <a:rPr lang="de-DE" smtClean="0"/>
              <a:pPr/>
              <a:t>‹Nr.›</a:t>
            </a:fld>
            <a:endParaRPr lang="de-DE"/>
          </a:p>
        </p:txBody>
      </p:sp>
      <p:sp>
        <p:nvSpPr>
          <p:cNvPr id="3" name="Vertikaler Textplatzhalter 2"/>
          <p:cNvSpPr>
            <a:spLocks noGrp="1"/>
          </p:cNvSpPr>
          <p:nvPr>
            <p:ph type="body" orient="vert" idx="1"/>
          </p:nvPr>
        </p:nvSpPr>
        <p:spPr>
          <a:xfrm>
            <a:off x="304800" y="304800"/>
            <a:ext cx="6553200" cy="5821366"/>
          </a:xfrm>
        </p:spPr>
        <p:txBody>
          <a:bodyPr vert="eaVert"/>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94A34E0A-A5D4-4D66-BA1B-271831FCC658}" type="datetime1">
              <a:rPr lang="de-DE" smtClean="0"/>
              <a:pPr/>
              <a:t>08.11.16</a:t>
            </a:fld>
            <a:endParaRPr lang="de-DE"/>
          </a:p>
        </p:txBody>
      </p:sp>
      <p:sp>
        <p:nvSpPr>
          <p:cNvPr id="5" name="Fußzeilenplatzhalter 4"/>
          <p:cNvSpPr>
            <a:spLocks noGrp="1"/>
          </p:cNvSpPr>
          <p:nvPr>
            <p:ph type="ftr" sz="quarter" idx="11"/>
          </p:nvPr>
        </p:nvSpPr>
        <p:spPr>
          <a:xfrm>
            <a:off x="304800" y="6410848"/>
            <a:ext cx="3581400" cy="365760"/>
          </a:xfrm>
          <a:prstGeom prst="rect">
            <a:avLst/>
          </a:prstGeom>
        </p:spPr>
        <p:txBody>
          <a:bodyPr/>
          <a:lstStyle/>
          <a:p>
            <a:r>
              <a:rPr lang="de-DE" smtClean="0"/>
              <a:t>B. van der Donk</a:t>
            </a:r>
            <a:endParaRPr lang="de-DE"/>
          </a:p>
        </p:txBody>
      </p:sp>
      <p:sp>
        <p:nvSpPr>
          <p:cNvPr id="2" name="Vertikaler Titel 1"/>
          <p:cNvSpPr>
            <a:spLocks noGrp="1"/>
          </p:cNvSpPr>
          <p:nvPr>
            <p:ph type="title" orient="vert"/>
          </p:nvPr>
        </p:nvSpPr>
        <p:spPr>
          <a:xfrm>
            <a:off x="7391400" y="304801"/>
            <a:ext cx="1447800" cy="5851525"/>
          </a:xfrm>
        </p:spPr>
        <p:txBody>
          <a:bodyPr vert="eaVert"/>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Untertitel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p:txBody>
          <a:bodyPr/>
          <a:lstStyle/>
          <a:p>
            <a:pPr>
              <a:defRPr/>
            </a:pPr>
            <a:fld id="{E2279C00-A452-4A08-A58F-755D46742C34}" type="datetime1">
              <a:rPr lang="de-DE" smtClean="0">
                <a:solidFill>
                  <a:srgbClr val="000000"/>
                </a:solidFill>
              </a:rPr>
              <a:pPr>
                <a:defRPr/>
              </a:pPr>
              <a:t>08.11.16</a:t>
            </a:fld>
            <a:endParaRPr lang="de-DE">
              <a:solidFill>
                <a:srgbClr val="000000"/>
              </a:solidFill>
            </a:endParaRPr>
          </a:p>
        </p:txBody>
      </p:sp>
      <p:sp>
        <p:nvSpPr>
          <p:cNvPr id="17" name="Fußzeilenplatzhalter 16"/>
          <p:cNvSpPr>
            <a:spLocks noGrp="1"/>
          </p:cNvSpPr>
          <p:nvPr>
            <p:ph type="ftr" sz="quarter" idx="11"/>
          </p:nvPr>
        </p:nvSpPr>
        <p:spPr>
          <a:xfrm>
            <a:off x="304800" y="6410848"/>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7" name="Gerade Verbindung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Foliennummernplatzhalt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86031538-34B7-4D5D-9643-48C694E63C35}" type="slidenum">
              <a:rPr lang="de-DE" smtClean="0">
                <a:solidFill>
                  <a:srgbClr val="000000"/>
                </a:solidFill>
              </a:rPr>
              <a:pPr>
                <a:defRPr/>
              </a:pPr>
              <a:t>‹Nr.›</a:t>
            </a:fld>
            <a:endParaRPr lang="de-DE">
              <a:solidFill>
                <a:srgbClr val="000000"/>
              </a:solidFill>
            </a:endParaRPr>
          </a:p>
        </p:txBody>
      </p:sp>
      <p:sp>
        <p:nvSpPr>
          <p:cNvPr id="8" name="Titel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3">
                    <a:shade val="75000"/>
                  </a:schemeClr>
                </a:solidFill>
              </a:defRPr>
            </a:lvl1pPr>
          </a:lstStyle>
          <a:p>
            <a:r>
              <a:rPr kumimoji="0" lang="de-DE" smtClean="0"/>
              <a:t>Titelmasterformat durch Klicken bearbeiten</a:t>
            </a:r>
            <a:endParaRPr kumimoji="0" lang="en-US"/>
          </a:p>
        </p:txBody>
      </p:sp>
      <p:sp>
        <p:nvSpPr>
          <p:cNvPr id="4" name="Datumsplatzhalter 3"/>
          <p:cNvSpPr>
            <a:spLocks noGrp="1"/>
          </p:cNvSpPr>
          <p:nvPr>
            <p:ph type="dt" sz="half" idx="10"/>
          </p:nvPr>
        </p:nvSpPr>
        <p:spPr/>
        <p:txBody>
          <a:bodyPr/>
          <a:lstStyle/>
          <a:p>
            <a:pPr>
              <a:defRPr/>
            </a:pPr>
            <a:fld id="{6A4F1818-9F2A-48BD-9847-EF67D010C216}" type="datetime1">
              <a:rPr lang="de-DE" smtClean="0">
                <a:solidFill>
                  <a:srgbClr val="000000"/>
                </a:solidFill>
              </a:rPr>
              <a:pPr>
                <a:defRPr/>
              </a:pPr>
              <a:t>08.11.16</a:t>
            </a:fld>
            <a:endParaRPr lang="de-DE">
              <a:solidFill>
                <a:srgbClr val="000000"/>
              </a:solidFill>
            </a:endParaRPr>
          </a:p>
        </p:txBody>
      </p:sp>
      <p:sp>
        <p:nvSpPr>
          <p:cNvPr id="5" name="Fußzeilenplatzhalter 4"/>
          <p:cNvSpPr>
            <a:spLocks noGrp="1"/>
          </p:cNvSpPr>
          <p:nvPr>
            <p:ph type="ftr" sz="quarter" idx="11"/>
          </p:nvPr>
        </p:nvSpPr>
        <p:spPr>
          <a:xfrm>
            <a:off x="304800" y="6410848"/>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6" name="Foliennummernplatzhalter 5"/>
          <p:cNvSpPr>
            <a:spLocks noGrp="1"/>
          </p:cNvSpPr>
          <p:nvPr>
            <p:ph type="sldNum" sz="quarter" idx="12"/>
          </p:nvPr>
        </p:nvSpPr>
        <p:spPr>
          <a:xfrm>
            <a:off x="4361688" y="1026372"/>
            <a:ext cx="457200" cy="441325"/>
          </a:xfrm>
        </p:spPr>
        <p:txBody>
          <a:bodyPr/>
          <a:lstStyle/>
          <a:p>
            <a:pPr>
              <a:defRPr/>
            </a:pPr>
            <a:fld id="{37B188D8-B7F5-47A3-80D4-0854AC147C5A}" type="slidenum">
              <a:rPr lang="de-DE" smtClean="0">
                <a:solidFill>
                  <a:srgbClr val="000000"/>
                </a:solidFill>
              </a:rPr>
              <a:pPr>
                <a:defRPr/>
              </a:pPr>
              <a:t>‹Nr.›</a:t>
            </a:fld>
            <a:endParaRPr lang="de-DE">
              <a:solidFill>
                <a:srgbClr val="000000"/>
              </a:solidFill>
            </a:endParaRPr>
          </a:p>
        </p:txBody>
      </p:sp>
      <p:sp>
        <p:nvSpPr>
          <p:cNvPr id="8" name="Inhaltsplatzhalter 7"/>
          <p:cNvSpPr>
            <a:spLocks noGrp="1"/>
          </p:cNvSpPr>
          <p:nvPr>
            <p:ph sz="quarter" idx="1"/>
          </p:nvPr>
        </p:nvSpPr>
        <p:spPr>
          <a:xfrm>
            <a:off x="301752" y="1527048"/>
            <a:ext cx="8503920" cy="4572000"/>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Ref idx="1001">
        <a:schemeClr val="bg1"/>
      </p:bgRef>
    </p:bg>
    <p:spTree>
      <p:nvGrpSpPr>
        <p:cNvPr id="1" name=""/>
        <p:cNvGrpSpPr/>
        <p:nvPr/>
      </p:nvGrpSpPr>
      <p:grpSpPr>
        <a:xfrm>
          <a:off x="0" y="0"/>
          <a:ext cx="0" cy="0"/>
          <a:chOff x="0" y="0"/>
          <a:chExt cx="0" cy="0"/>
        </a:xfrm>
      </p:grpSpPr>
      <p:sp>
        <p:nvSpPr>
          <p:cNvPr id="17" name="Rechtec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platzhalt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 bearbeiten</a:t>
            </a:r>
          </a:p>
        </p:txBody>
      </p:sp>
      <p:sp>
        <p:nvSpPr>
          <p:cNvPr id="13" name="Rechteck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hteck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ußzeilenplatzhalter 4"/>
          <p:cNvSpPr>
            <a:spLocks noGrp="1"/>
          </p:cNvSpPr>
          <p:nvPr>
            <p:ph type="ftr" sz="quarter" idx="11"/>
          </p:nvPr>
        </p:nvSpPr>
        <p:spPr>
          <a:xfrm>
            <a:off x="304800" y="6410848"/>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4" name="Datumsplatzhalter 3"/>
          <p:cNvSpPr>
            <a:spLocks noGrp="1"/>
          </p:cNvSpPr>
          <p:nvPr>
            <p:ph type="dt" sz="half" idx="10"/>
          </p:nvPr>
        </p:nvSpPr>
        <p:spPr/>
        <p:txBody>
          <a:bodyPr/>
          <a:lstStyle/>
          <a:p>
            <a:pPr>
              <a:defRPr/>
            </a:pPr>
            <a:fld id="{F541C2EC-4BB6-4A11-8E93-4BC6CD39F858}" type="datetime1">
              <a:rPr lang="de-DE" smtClean="0">
                <a:solidFill>
                  <a:srgbClr val="000000"/>
                </a:solidFill>
              </a:rPr>
              <a:pPr>
                <a:defRPr/>
              </a:pPr>
              <a:t>08.11.16</a:t>
            </a:fld>
            <a:endParaRPr lang="de-DE">
              <a:solidFill>
                <a:srgbClr val="000000"/>
              </a:solidFill>
            </a:endParaRPr>
          </a:p>
        </p:txBody>
      </p:sp>
      <p:sp>
        <p:nvSpPr>
          <p:cNvPr id="8" name="Gerade Verbindung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Foliennummernplatzhalt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EBCCF9DA-EDA0-4C02-97E9-4FD7178107BA}" type="slidenum">
              <a:rPr lang="de-DE" smtClean="0">
                <a:solidFill>
                  <a:srgbClr val="000000"/>
                </a:solidFill>
              </a:rPr>
              <a:pPr>
                <a:defRPr/>
              </a:pPr>
              <a:t>‹Nr.›</a:t>
            </a:fld>
            <a:endParaRPr lang="de-DE">
              <a:solidFill>
                <a:srgbClr val="000000"/>
              </a:solidFill>
            </a:endParaRPr>
          </a:p>
        </p:txBody>
      </p:sp>
      <p:sp>
        <p:nvSpPr>
          <p:cNvPr id="2" name="Titel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301752" y="228600"/>
            <a:ext cx="8534400" cy="758952"/>
          </a:xfrm>
        </p:spPr>
        <p:txBody>
          <a:body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a:xfrm>
            <a:off x="5791200" y="6409944"/>
            <a:ext cx="3044952" cy="365760"/>
          </a:xfrm>
        </p:spPr>
        <p:txBody>
          <a:bodyPr/>
          <a:lstStyle/>
          <a:p>
            <a:pPr>
              <a:defRPr/>
            </a:pPr>
            <a:fld id="{AD6E535B-F19E-4019-9B77-3ECF55516AA1}" type="datetime1">
              <a:rPr lang="de-DE" smtClean="0">
                <a:solidFill>
                  <a:srgbClr val="000000"/>
                </a:solidFill>
              </a:rPr>
              <a:pPr>
                <a:defRPr/>
              </a:pPr>
              <a:t>08.11.16</a:t>
            </a:fld>
            <a:endParaRPr lang="de-DE">
              <a:solidFill>
                <a:srgbClr val="000000"/>
              </a:solidFill>
            </a:endParaRPr>
          </a:p>
        </p:txBody>
      </p:sp>
      <p:sp>
        <p:nvSpPr>
          <p:cNvPr id="6" name="Fußzeilenplatzhalter 5"/>
          <p:cNvSpPr>
            <a:spLocks noGrp="1"/>
          </p:cNvSpPr>
          <p:nvPr>
            <p:ph type="ftr" sz="quarter" idx="11"/>
          </p:nvPr>
        </p:nvSpPr>
        <p:spPr>
          <a:xfrm>
            <a:off x="304800" y="6410848"/>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7" name="Foliennummernplatzhalter 6"/>
          <p:cNvSpPr>
            <a:spLocks noGrp="1"/>
          </p:cNvSpPr>
          <p:nvPr>
            <p:ph type="sldNum" sz="quarter" idx="12"/>
          </p:nvPr>
        </p:nvSpPr>
        <p:spPr/>
        <p:txBody>
          <a:bodyPr/>
          <a:lstStyle/>
          <a:p>
            <a:pPr>
              <a:defRPr/>
            </a:pPr>
            <a:fld id="{498A5E73-BAB7-410D-8A51-8F939B565380}" type="slidenum">
              <a:rPr lang="de-DE" smtClean="0">
                <a:solidFill>
                  <a:srgbClr val="000000"/>
                </a:solidFill>
              </a:rPr>
              <a:pPr>
                <a:defRPr/>
              </a:pPr>
              <a:t>‹Nr.›</a:t>
            </a:fld>
            <a:endParaRPr lang="de-DE">
              <a:solidFill>
                <a:srgbClr val="000000"/>
              </a:solidFill>
            </a:endParaRPr>
          </a:p>
        </p:txBody>
      </p:sp>
      <p:sp>
        <p:nvSpPr>
          <p:cNvPr id="8" name="Gerade Verbindung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Inhaltsplatzhalter 9"/>
          <p:cNvSpPr>
            <a:spLocks noGrp="1"/>
          </p:cNvSpPr>
          <p:nvPr>
            <p:ph sz="half" idx="1"/>
          </p:nvPr>
        </p:nvSpPr>
        <p:spPr>
          <a:xfrm>
            <a:off x="301752" y="1371600"/>
            <a:ext cx="4038600" cy="4681728"/>
          </a:xfrm>
        </p:spPr>
        <p:txBody>
          <a:bodyPr/>
          <a:lstStyle>
            <a:lvl1pPr>
              <a:defRPr sz="2500"/>
            </a:lvl1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2" name="Inhaltsplatzhalter 11"/>
          <p:cNvSpPr>
            <a:spLocks noGrp="1"/>
          </p:cNvSpPr>
          <p:nvPr>
            <p:ph sz="half" idx="2"/>
          </p:nvPr>
        </p:nvSpPr>
        <p:spPr>
          <a:xfrm>
            <a:off x="4800600" y="1371600"/>
            <a:ext cx="4038600" cy="4681728"/>
          </a:xfrm>
        </p:spPr>
        <p:txBody>
          <a:bodyPr/>
          <a:lstStyle>
            <a:lvl1pPr>
              <a:defRPr sz="2500"/>
            </a:lvl1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Vergleich">
    <p:bg>
      <p:bgRef idx="1001">
        <a:schemeClr val="bg2"/>
      </p:bgRef>
    </p:bg>
    <p:spTree>
      <p:nvGrpSpPr>
        <p:cNvPr id="1" name=""/>
        <p:cNvGrpSpPr/>
        <p:nvPr/>
      </p:nvGrpSpPr>
      <p:grpSpPr>
        <a:xfrm>
          <a:off x="0" y="0"/>
          <a:ext cx="0" cy="0"/>
          <a:chOff x="0" y="0"/>
          <a:chExt cx="0" cy="0"/>
        </a:xfrm>
      </p:grpSpPr>
      <p:sp>
        <p:nvSpPr>
          <p:cNvPr id="10" name="Gerade Verbindung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hteck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hteck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hteck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hteck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hteck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platzhalt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7" name="Datumsplatzhalter 6"/>
          <p:cNvSpPr>
            <a:spLocks noGrp="1"/>
          </p:cNvSpPr>
          <p:nvPr>
            <p:ph type="dt" sz="half" idx="10"/>
          </p:nvPr>
        </p:nvSpPr>
        <p:spPr/>
        <p:txBody>
          <a:bodyPr/>
          <a:lstStyle/>
          <a:p>
            <a:pPr>
              <a:defRPr/>
            </a:pPr>
            <a:fld id="{2ECC8FE6-CE5E-451A-B99C-8E71AF7C349C}" type="datetime1">
              <a:rPr lang="de-DE" smtClean="0">
                <a:solidFill>
                  <a:srgbClr val="000000"/>
                </a:solidFill>
              </a:rPr>
              <a:pPr>
                <a:defRPr/>
              </a:pPr>
              <a:t>08.11.16</a:t>
            </a:fld>
            <a:endParaRPr lang="de-DE">
              <a:solidFill>
                <a:srgbClr val="000000"/>
              </a:solidFill>
            </a:endParaRPr>
          </a:p>
        </p:txBody>
      </p:sp>
      <p:sp>
        <p:nvSpPr>
          <p:cNvPr id="8" name="Fußzeilenplatzhalter 7"/>
          <p:cNvSpPr>
            <a:spLocks noGrp="1"/>
          </p:cNvSpPr>
          <p:nvPr>
            <p:ph type="ftr" sz="quarter" idx="11"/>
          </p:nvPr>
        </p:nvSpPr>
        <p:spPr>
          <a:xfrm>
            <a:off x="304800" y="6409944"/>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15" name="Gerade Verbindung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Inhaltsplatzhalter 23"/>
          <p:cNvSpPr>
            <a:spLocks noGrp="1"/>
          </p:cNvSpPr>
          <p:nvPr>
            <p:ph sz="quarter" idx="2"/>
          </p:nvPr>
        </p:nvSpPr>
        <p:spPr>
          <a:xfrm>
            <a:off x="301752" y="2471383"/>
            <a:ext cx="4041648" cy="3818404"/>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26" name="Inhaltsplatzhalter 25"/>
          <p:cNvSpPr>
            <a:spLocks noGrp="1"/>
          </p:cNvSpPr>
          <p:nvPr>
            <p:ph sz="quarter" idx="4"/>
          </p:nvPr>
        </p:nvSpPr>
        <p:spPr>
          <a:xfrm>
            <a:off x="4800600" y="2471383"/>
            <a:ext cx="4038600" cy="3822192"/>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Foliennummernplatzhalter 8"/>
          <p:cNvSpPr>
            <a:spLocks noGrp="1"/>
          </p:cNvSpPr>
          <p:nvPr>
            <p:ph type="sldNum" sz="quarter" idx="12"/>
          </p:nvPr>
        </p:nvSpPr>
        <p:spPr>
          <a:xfrm>
            <a:off x="4343400" y="1042416"/>
            <a:ext cx="457200" cy="441325"/>
          </a:xfrm>
        </p:spPr>
        <p:txBody>
          <a:bodyPr/>
          <a:lstStyle>
            <a:lvl1pPr algn="ctr">
              <a:defRPr/>
            </a:lvl1pPr>
          </a:lstStyle>
          <a:p>
            <a:pPr>
              <a:defRPr/>
            </a:pPr>
            <a:fld id="{BCBA3270-5029-4C0C-B0DA-A79223DD94F8}" type="slidenum">
              <a:rPr lang="de-DE" smtClean="0">
                <a:solidFill>
                  <a:srgbClr val="000000"/>
                </a:solidFill>
              </a:rPr>
              <a:pPr>
                <a:defRPr/>
              </a:pPr>
              <a:t>‹Nr.›</a:t>
            </a:fld>
            <a:endParaRPr lang="de-DE">
              <a:solidFill>
                <a:srgbClr val="000000"/>
              </a:solidFill>
            </a:endParaRPr>
          </a:p>
        </p:txBody>
      </p:sp>
      <p:sp>
        <p:nvSpPr>
          <p:cNvPr id="23" name="Titel 22"/>
          <p:cNvSpPr>
            <a:spLocks noGrp="1"/>
          </p:cNvSpPr>
          <p:nvPr>
            <p:ph type="title"/>
          </p:nvPr>
        </p:nvSpPr>
        <p:spPr/>
        <p:txBody>
          <a:bodyPr rtlCol="0" anchor="b" anchorCtr="0"/>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pPr>
              <a:defRPr/>
            </a:pPr>
            <a:fld id="{3936CC96-21FC-4DE3-8CC9-6745BDE07548}" type="datetime1">
              <a:rPr lang="de-DE" smtClean="0">
                <a:solidFill>
                  <a:srgbClr val="000000"/>
                </a:solidFill>
              </a:rPr>
              <a:pPr>
                <a:defRPr/>
              </a:pPr>
              <a:t>08.11.16</a:t>
            </a:fld>
            <a:endParaRPr lang="de-DE">
              <a:solidFill>
                <a:srgbClr val="000000"/>
              </a:solidFill>
            </a:endParaRPr>
          </a:p>
        </p:txBody>
      </p:sp>
      <p:sp>
        <p:nvSpPr>
          <p:cNvPr id="4" name="Fußzeilenplatzhalter 3"/>
          <p:cNvSpPr>
            <a:spLocks noGrp="1"/>
          </p:cNvSpPr>
          <p:nvPr>
            <p:ph type="ftr" sz="quarter" idx="11"/>
          </p:nvPr>
        </p:nvSpPr>
        <p:spPr>
          <a:xfrm>
            <a:off x="304800" y="6410848"/>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5" name="Foliennummernplatzhalter 4"/>
          <p:cNvSpPr>
            <a:spLocks noGrp="1"/>
          </p:cNvSpPr>
          <p:nvPr>
            <p:ph type="sldNum" sz="quarter" idx="12"/>
          </p:nvPr>
        </p:nvSpPr>
        <p:spPr>
          <a:xfrm>
            <a:off x="4343400" y="1036020"/>
            <a:ext cx="457200" cy="441325"/>
          </a:xfrm>
        </p:spPr>
        <p:txBody>
          <a:bodyPr/>
          <a:lstStyle/>
          <a:p>
            <a:pPr>
              <a:defRPr/>
            </a:pPr>
            <a:fld id="{D9EB4FF5-19F3-4DE0-B019-53B4B0DA5620}" type="slidenum">
              <a:rPr lang="de-DE" smtClean="0">
                <a:solidFill>
                  <a:srgbClr val="000000"/>
                </a:solidFill>
              </a:rPr>
              <a:pPr>
                <a:defRPr/>
              </a:pPr>
              <a:t>‹Nr.›</a:t>
            </a:fld>
            <a:endParaRPr lang="de-DE">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7" name="Rechtec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hteck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hteck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umsplatzhalter 1"/>
          <p:cNvSpPr>
            <a:spLocks noGrp="1"/>
          </p:cNvSpPr>
          <p:nvPr>
            <p:ph type="dt" sz="half" idx="10"/>
          </p:nvPr>
        </p:nvSpPr>
        <p:spPr/>
        <p:txBody>
          <a:bodyPr/>
          <a:lstStyle/>
          <a:p>
            <a:pPr>
              <a:defRPr/>
            </a:pPr>
            <a:fld id="{C934C542-0B1C-4D48-A11B-6C10FFA31EA5}" type="datetime1">
              <a:rPr lang="de-DE" smtClean="0">
                <a:solidFill>
                  <a:srgbClr val="000000"/>
                </a:solidFill>
              </a:rPr>
              <a:pPr>
                <a:defRPr/>
              </a:pPr>
              <a:t>08.11.16</a:t>
            </a:fld>
            <a:endParaRPr lang="de-DE">
              <a:solidFill>
                <a:srgbClr val="000000"/>
              </a:solidFill>
            </a:endParaRPr>
          </a:p>
        </p:txBody>
      </p:sp>
      <p:sp>
        <p:nvSpPr>
          <p:cNvPr id="3" name="Fußzeilenplatzhalter 2"/>
          <p:cNvSpPr>
            <a:spLocks noGrp="1"/>
          </p:cNvSpPr>
          <p:nvPr>
            <p:ph type="ftr" sz="quarter" idx="11"/>
          </p:nvPr>
        </p:nvSpPr>
        <p:spPr>
          <a:xfrm>
            <a:off x="304800" y="6410848"/>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4" name="Foliennummernplatzhalter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AAF5BD76-BE78-41EF-A7AC-6900CD403F64}" type="slidenum">
              <a:rPr lang="de-DE" smtClean="0">
                <a:solidFill>
                  <a:srgbClr val="000000"/>
                </a:solidFill>
              </a:rPr>
              <a:pPr>
                <a:defRPr/>
              </a:pPr>
              <a:t>‹Nr.›</a:t>
            </a:fld>
            <a:endParaRPr lang="de-DE">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fld id="{15CD6F15-F5EA-4153-B88E-F94EAF538FE7}" type="datetime1">
              <a:rPr lang="de-DE" smtClean="0">
                <a:solidFill>
                  <a:srgbClr val="000000"/>
                </a:solidFill>
              </a:rPr>
              <a:pPr>
                <a:defRPr/>
              </a:pPr>
              <a:t>08.11.16</a:t>
            </a:fld>
            <a:endParaRPr lang="de-D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CCF9DA-EDA0-4C02-97E9-4FD7178107BA}"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9193960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bg>
      <p:bgRef idx="1001">
        <a:schemeClr val="bg1"/>
      </p:bgRef>
    </p:bg>
    <p:spTree>
      <p:nvGrpSpPr>
        <p:cNvPr id="1" name=""/>
        <p:cNvGrpSpPr/>
        <p:nvPr/>
      </p:nvGrpSpPr>
      <p:grpSpPr>
        <a:xfrm>
          <a:off x="0" y="0"/>
          <a:ext cx="0" cy="0"/>
          <a:chOff x="0" y="0"/>
          <a:chExt cx="0" cy="0"/>
        </a:xfrm>
      </p:grpSpPr>
      <p:sp>
        <p:nvSpPr>
          <p:cNvPr id="19" name="Rechteck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htec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htec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hteck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el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de-DE" smtClean="0"/>
              <a:t>Titelmasterformat durch Klicken bearbeiten</a:t>
            </a:r>
            <a:endParaRPr kumimoji="0" lang="en-US"/>
          </a:p>
        </p:txBody>
      </p:sp>
      <p:sp>
        <p:nvSpPr>
          <p:cNvPr id="3" name="Textplatzhalt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8" name="Rechteck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Gerade Verbindung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Inhaltsplatzhalter 19"/>
          <p:cNvSpPr>
            <a:spLocks noGrp="1"/>
          </p:cNvSpPr>
          <p:nvPr>
            <p:ph sz="quarter" idx="1"/>
          </p:nvPr>
        </p:nvSpPr>
        <p:spPr>
          <a:xfrm>
            <a:off x="3124200" y="685800"/>
            <a:ext cx="5638800" cy="5410200"/>
          </a:xfrm>
        </p:spPr>
        <p:txBody>
          <a:body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Foliennummernplatzhalt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AB59B419-8BBC-4D9D-A571-555BE6FE2C39}" type="slidenum">
              <a:rPr lang="de-DE" smtClean="0">
                <a:solidFill>
                  <a:srgbClr val="000000"/>
                </a:solidFill>
              </a:rPr>
              <a:pPr>
                <a:defRPr/>
              </a:pPr>
              <a:t>‹Nr.›</a:t>
            </a:fld>
            <a:endParaRPr lang="de-DE">
              <a:solidFill>
                <a:srgbClr val="000000"/>
              </a:solidFill>
            </a:endParaRPr>
          </a:p>
        </p:txBody>
      </p:sp>
      <p:sp>
        <p:nvSpPr>
          <p:cNvPr id="21" name="Rechteck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umsplatzhalter 4"/>
          <p:cNvSpPr>
            <a:spLocks noGrp="1"/>
          </p:cNvSpPr>
          <p:nvPr>
            <p:ph type="dt" sz="half" idx="10"/>
          </p:nvPr>
        </p:nvSpPr>
        <p:spPr/>
        <p:txBody>
          <a:bodyPr/>
          <a:lstStyle/>
          <a:p>
            <a:pPr>
              <a:defRPr/>
            </a:pPr>
            <a:fld id="{441EE85F-F122-4E27-B7CA-CCAADD4C3D1E}" type="datetime1">
              <a:rPr lang="de-DE" smtClean="0">
                <a:solidFill>
                  <a:srgbClr val="000000"/>
                </a:solidFill>
              </a:rPr>
              <a:pPr>
                <a:defRPr/>
              </a:pPr>
              <a:t>08.11.16</a:t>
            </a:fld>
            <a:endParaRPr lang="de-DE">
              <a:solidFill>
                <a:srgbClr val="000000"/>
              </a:solidFill>
            </a:endParaRPr>
          </a:p>
        </p:txBody>
      </p:sp>
      <p:sp>
        <p:nvSpPr>
          <p:cNvPr id="6" name="Fußzeilenplatzhalter 5"/>
          <p:cNvSpPr>
            <a:spLocks noGrp="1"/>
          </p:cNvSpPr>
          <p:nvPr>
            <p:ph type="ftr" sz="quarter" idx="11"/>
          </p:nvPr>
        </p:nvSpPr>
        <p:spPr>
          <a:xfrm>
            <a:off x="301752" y="6410848"/>
            <a:ext cx="338328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21" name="Gerade Verbindung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hteck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hteck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hteck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Foliennummernplatzhalter 6"/>
          <p:cNvSpPr>
            <a:spLocks noGrp="1"/>
          </p:cNvSpPr>
          <p:nvPr>
            <p:ph type="sldNum" sz="quarter" idx="12"/>
          </p:nvPr>
        </p:nvSpPr>
        <p:spPr>
          <a:xfrm>
            <a:off x="1371600" y="312738"/>
            <a:ext cx="457200" cy="441325"/>
          </a:xfrm>
        </p:spPr>
        <p:txBody>
          <a:bodyPr/>
          <a:lstStyle/>
          <a:p>
            <a:pPr>
              <a:defRPr/>
            </a:pPr>
            <a:fld id="{871D0CF8-2BE5-48C9-81EF-29977BF3A859}" type="slidenum">
              <a:rPr lang="de-DE" smtClean="0">
                <a:solidFill>
                  <a:srgbClr val="000000"/>
                </a:solidFill>
              </a:rPr>
              <a:pPr>
                <a:defRPr/>
              </a:pPr>
              <a:t>‹Nr.›</a:t>
            </a:fld>
            <a:endParaRPr lang="de-DE">
              <a:solidFill>
                <a:srgbClr val="000000"/>
              </a:solidFill>
            </a:endParaRPr>
          </a:p>
        </p:txBody>
      </p:sp>
      <p:sp>
        <p:nvSpPr>
          <p:cNvPr id="2" name="Titel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de-DE" smtClean="0"/>
              <a:t>Titelmasterformat durch Klicken bearbeiten</a:t>
            </a:r>
            <a:endParaRPr kumimoji="0" lang="en-US"/>
          </a:p>
        </p:txBody>
      </p:sp>
      <p:sp>
        <p:nvSpPr>
          <p:cNvPr id="3" name="Bildplatzhalter 2"/>
          <p:cNvSpPr>
            <a:spLocks noGrp="1"/>
          </p:cNvSpPr>
          <p:nvPr>
            <p:ph type="pic" idx="1"/>
          </p:nvPr>
        </p:nvSpPr>
        <p:spPr>
          <a:xfrm>
            <a:off x="3000375" y="609600"/>
            <a:ext cx="5867400" cy="4267200"/>
          </a:xfrm>
        </p:spPr>
        <p:txBody>
          <a:bodyPr/>
          <a:lstStyle>
            <a:lvl1pPr marL="0" indent="0">
              <a:buNone/>
              <a:defRPr sz="3200"/>
            </a:lvl1pPr>
          </a:lstStyle>
          <a:p>
            <a:r>
              <a:rPr kumimoji="0" lang="de-DE" smtClean="0"/>
              <a:t>Bild durch Klicken auf Symbol hinzufügen</a:t>
            </a:r>
            <a:endParaRPr kumimoji="0" lang="en-US" dirty="0"/>
          </a:p>
        </p:txBody>
      </p:sp>
      <p:sp>
        <p:nvSpPr>
          <p:cNvPr id="4" name="Textplatzhalt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de-DE" smtClean="0"/>
              <a:t>Textmasterformat bearbeiten</a:t>
            </a:r>
          </a:p>
        </p:txBody>
      </p:sp>
      <p:sp>
        <p:nvSpPr>
          <p:cNvPr id="22" name="Rechteck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umsplatzhalter 4"/>
          <p:cNvSpPr>
            <a:spLocks noGrp="1"/>
          </p:cNvSpPr>
          <p:nvPr>
            <p:ph type="dt" sz="half" idx="10"/>
          </p:nvPr>
        </p:nvSpPr>
        <p:spPr>
          <a:xfrm>
            <a:off x="5788152" y="6404984"/>
            <a:ext cx="3044952" cy="365760"/>
          </a:xfrm>
        </p:spPr>
        <p:txBody>
          <a:bodyPr/>
          <a:lstStyle/>
          <a:p>
            <a:pPr>
              <a:defRPr/>
            </a:pPr>
            <a:fld id="{5F79F278-15E2-40C0-9371-69FC920605EB}" type="datetime1">
              <a:rPr lang="de-DE" smtClean="0">
                <a:solidFill>
                  <a:srgbClr val="000000"/>
                </a:solidFill>
              </a:rPr>
              <a:pPr>
                <a:defRPr/>
              </a:pPr>
              <a:t>08.11.16</a:t>
            </a:fld>
            <a:endParaRPr lang="de-DE">
              <a:solidFill>
                <a:srgbClr val="000000"/>
              </a:solidFill>
            </a:endParaRPr>
          </a:p>
        </p:txBody>
      </p:sp>
      <p:sp>
        <p:nvSpPr>
          <p:cNvPr id="6" name="Fußzeilenplatzhalter 5"/>
          <p:cNvSpPr>
            <a:spLocks noGrp="1"/>
          </p:cNvSpPr>
          <p:nvPr>
            <p:ph type="ftr" sz="quarter" idx="11"/>
          </p:nvPr>
        </p:nvSpPr>
        <p:spPr>
          <a:xfrm>
            <a:off x="301752" y="6410848"/>
            <a:ext cx="3584448"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pPr>
              <a:defRPr/>
            </a:pPr>
            <a:fld id="{4048D3F3-8221-4F9A-AF3B-FC3592E338BE}" type="datetime1">
              <a:rPr lang="de-DE" smtClean="0">
                <a:solidFill>
                  <a:srgbClr val="000000"/>
                </a:solidFill>
              </a:rPr>
              <a:pPr>
                <a:defRPr/>
              </a:pPr>
              <a:t>08.11.16</a:t>
            </a:fld>
            <a:endParaRPr lang="de-DE">
              <a:solidFill>
                <a:srgbClr val="000000"/>
              </a:solidFill>
            </a:endParaRPr>
          </a:p>
        </p:txBody>
      </p:sp>
      <p:sp>
        <p:nvSpPr>
          <p:cNvPr id="5" name="Fußzeilenplatzhalter 4"/>
          <p:cNvSpPr>
            <a:spLocks noGrp="1"/>
          </p:cNvSpPr>
          <p:nvPr>
            <p:ph type="ftr" sz="quarter" idx="11"/>
          </p:nvPr>
        </p:nvSpPr>
        <p:spPr>
          <a:xfrm>
            <a:off x="304800" y="6410848"/>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6" name="Foliennummernplatzhalter 5"/>
          <p:cNvSpPr>
            <a:spLocks noGrp="1"/>
          </p:cNvSpPr>
          <p:nvPr>
            <p:ph type="sldNum" sz="quarter" idx="12"/>
          </p:nvPr>
        </p:nvSpPr>
        <p:spPr/>
        <p:txBody>
          <a:bodyPr/>
          <a:lstStyle/>
          <a:p>
            <a:pPr>
              <a:defRPr/>
            </a:pPr>
            <a:fld id="{0F99497F-EF24-47D5-8865-310949476A6F}" type="slidenum">
              <a:rPr lang="de-DE" smtClean="0">
                <a:solidFill>
                  <a:srgbClr val="000000"/>
                </a:solidFill>
              </a:rPr>
              <a:pPr>
                <a:defRPr/>
              </a:pPr>
              <a:t>‹Nr.›</a:t>
            </a:fld>
            <a:endParaRPr lang="de-DE">
              <a:solidFill>
                <a:srgbClr val="000000"/>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2"/>
      </p:bgRef>
    </p:bg>
    <p:spTree>
      <p:nvGrpSpPr>
        <p:cNvPr id="1" name=""/>
        <p:cNvGrpSpPr/>
        <p:nvPr/>
      </p:nvGrpSpPr>
      <p:grpSpPr>
        <a:xfrm>
          <a:off x="0" y="0"/>
          <a:ext cx="0" cy="0"/>
          <a:chOff x="0" y="0"/>
          <a:chExt cx="0" cy="0"/>
        </a:xfrm>
      </p:grpSpPr>
      <p:sp>
        <p:nvSpPr>
          <p:cNvPr id="7" name="Rechtec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eck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hteck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hteck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eck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Gerade Verbindung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Foliennummernplatzhalter 5"/>
          <p:cNvSpPr>
            <a:spLocks noGrp="1"/>
          </p:cNvSpPr>
          <p:nvPr>
            <p:ph type="sldNum" sz="quarter" idx="12"/>
          </p:nvPr>
        </p:nvSpPr>
        <p:spPr>
          <a:xfrm>
            <a:off x="6915912" y="3009901"/>
            <a:ext cx="457200" cy="441325"/>
          </a:xfrm>
        </p:spPr>
        <p:txBody>
          <a:bodyPr/>
          <a:lstStyle/>
          <a:p>
            <a:pPr>
              <a:defRPr/>
            </a:pPr>
            <a:fld id="{BEF642FF-673B-4CAC-9E7F-B980802BFBD2}" type="slidenum">
              <a:rPr lang="de-DE" smtClean="0">
                <a:solidFill>
                  <a:srgbClr val="000000"/>
                </a:solidFill>
              </a:rPr>
              <a:pPr>
                <a:defRPr/>
              </a:pPr>
              <a:t>‹Nr.›</a:t>
            </a:fld>
            <a:endParaRPr lang="de-DE">
              <a:solidFill>
                <a:srgbClr val="000000"/>
              </a:solidFill>
            </a:endParaRPr>
          </a:p>
        </p:txBody>
      </p:sp>
      <p:sp>
        <p:nvSpPr>
          <p:cNvPr id="3" name="Vertikaler Textplatzhalter 2"/>
          <p:cNvSpPr>
            <a:spLocks noGrp="1"/>
          </p:cNvSpPr>
          <p:nvPr>
            <p:ph type="body" orient="vert" idx="1"/>
          </p:nvPr>
        </p:nvSpPr>
        <p:spPr>
          <a:xfrm>
            <a:off x="304800" y="304800"/>
            <a:ext cx="6553200" cy="5821366"/>
          </a:xfrm>
        </p:spPr>
        <p:txBody>
          <a:bodyPr vert="eaVert"/>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pPr>
              <a:defRPr/>
            </a:pPr>
            <a:fld id="{A4BD35FA-C163-49FF-B278-B6E7199CDE48}" type="datetime1">
              <a:rPr lang="de-DE" smtClean="0">
                <a:solidFill>
                  <a:srgbClr val="000000"/>
                </a:solidFill>
              </a:rPr>
              <a:pPr>
                <a:defRPr/>
              </a:pPr>
              <a:t>08.11.16</a:t>
            </a:fld>
            <a:endParaRPr lang="de-DE">
              <a:solidFill>
                <a:srgbClr val="000000"/>
              </a:solidFill>
            </a:endParaRPr>
          </a:p>
        </p:txBody>
      </p:sp>
      <p:sp>
        <p:nvSpPr>
          <p:cNvPr id="5" name="Fußzeilenplatzhalter 4"/>
          <p:cNvSpPr>
            <a:spLocks noGrp="1"/>
          </p:cNvSpPr>
          <p:nvPr>
            <p:ph type="ftr" sz="quarter" idx="11"/>
          </p:nvPr>
        </p:nvSpPr>
        <p:spPr>
          <a:xfrm>
            <a:off x="304800" y="6410848"/>
            <a:ext cx="3581400" cy="365760"/>
          </a:xfrm>
          <a:prstGeom prst="rect">
            <a:avLst/>
          </a:prstGeom>
        </p:spPr>
        <p:txBody>
          <a:bodyPr/>
          <a:lstStyle/>
          <a:p>
            <a:pPr>
              <a:defRPr/>
            </a:pPr>
            <a:r>
              <a:rPr lang="de-DE" smtClean="0">
                <a:solidFill>
                  <a:srgbClr val="000000"/>
                </a:solidFill>
              </a:rPr>
              <a:t>B. van der Donk</a:t>
            </a:r>
            <a:endParaRPr lang="de-DE">
              <a:solidFill>
                <a:srgbClr val="000000"/>
              </a:solidFill>
            </a:endParaRPr>
          </a:p>
        </p:txBody>
      </p:sp>
      <p:sp>
        <p:nvSpPr>
          <p:cNvPr id="2" name="Vertikaler Titel 1"/>
          <p:cNvSpPr>
            <a:spLocks noGrp="1"/>
          </p:cNvSpPr>
          <p:nvPr>
            <p:ph type="title" orient="vert"/>
          </p:nvPr>
        </p:nvSpPr>
        <p:spPr>
          <a:xfrm>
            <a:off x="7391400" y="304801"/>
            <a:ext cx="1447800" cy="5851525"/>
          </a:xfrm>
        </p:spPr>
        <p:txBody>
          <a:bodyPr vert="eaVert"/>
          <a:lstStyle/>
          <a:p>
            <a:r>
              <a:rPr kumimoji="0" lang="de-DE" smtClean="0"/>
              <a:t>Titelmasterformat durch Klicken bearbeiten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fld id="{89620FE6-3DE2-4F1C-86AB-9E99F6389E98}" type="datetime1">
              <a:rPr lang="de-DE" smtClean="0">
                <a:solidFill>
                  <a:srgbClr val="000000"/>
                </a:solidFill>
              </a:rPr>
              <a:pPr>
                <a:defRPr/>
              </a:pPr>
              <a:t>08.11.16</a:t>
            </a:fld>
            <a:endParaRPr lang="de-D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98A5E73-BAB7-410D-8A51-8F939B565380}"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568118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fld id="{90F00F39-0694-49BC-980C-7D070095E54B}" type="datetime1">
              <a:rPr lang="de-DE" smtClean="0">
                <a:solidFill>
                  <a:srgbClr val="000000"/>
                </a:solidFill>
              </a:rPr>
              <a:pPr>
                <a:defRPr/>
              </a:pPr>
              <a:t>08.11.16</a:t>
            </a:fld>
            <a:endParaRPr lang="de-DE">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CBA3270-5029-4C0C-B0DA-A79223DD94F8}"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167544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fld id="{8FE9666F-DD32-4B3C-A564-1C04EA503C3F}" type="datetime1">
              <a:rPr lang="de-DE" smtClean="0">
                <a:solidFill>
                  <a:srgbClr val="000000"/>
                </a:solidFill>
              </a:rPr>
              <a:pPr>
                <a:defRPr/>
              </a:pPr>
              <a:t>08.11.16</a:t>
            </a:fld>
            <a:endParaRPr lang="de-DE">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9EB4FF5-19F3-4DE0-B019-53B4B0DA5620}"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258124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21D5FD5-04AE-444A-8DCE-E8C69CCD50AA}" type="datetime1">
              <a:rPr lang="de-DE" smtClean="0">
                <a:solidFill>
                  <a:srgbClr val="000000"/>
                </a:solidFill>
              </a:rPr>
              <a:pPr>
                <a:defRPr/>
              </a:pPr>
              <a:t>08.11.16</a:t>
            </a:fld>
            <a:endParaRPr lang="de-DE">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AF5BD76-BE78-41EF-A7AC-6900CD403F64}"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669232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fld id="{2A1D7E2D-26F8-4B34-A7E7-C66373AE0F40}" type="datetime1">
              <a:rPr lang="de-DE" smtClean="0">
                <a:solidFill>
                  <a:srgbClr val="000000"/>
                </a:solidFill>
              </a:rPr>
              <a:pPr>
                <a:defRPr/>
              </a:pPr>
              <a:t>08.11.16</a:t>
            </a:fld>
            <a:endParaRPr lang="de-D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B59B419-8BBC-4D9D-A571-555BE6FE2C39}"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3891342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fld id="{6EBE83A3-9A89-4479-8A8A-93FC0874C364}" type="datetime1">
              <a:rPr lang="de-DE" smtClean="0">
                <a:solidFill>
                  <a:srgbClr val="000000"/>
                </a:solidFill>
              </a:rPr>
              <a:pPr>
                <a:defRPr/>
              </a:pPr>
              <a:t>08.11.16</a:t>
            </a:fld>
            <a:endParaRPr lang="de-D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de-DE" smtClean="0">
                <a:solidFill>
                  <a:srgbClr val="000000"/>
                </a:solidFill>
              </a:rPr>
              <a:t>B. van der Donk</a:t>
            </a:r>
            <a:endParaRPr lang="de-DE">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71D0CF8-2BE5-48C9-81EF-29977BF3A859}"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49672365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fld id="{B8779FD1-625F-43D5-8455-E6383BE870B3}" type="datetime1">
              <a:rPr lang="de-DE" smtClean="0">
                <a:solidFill>
                  <a:srgbClr val="000000"/>
                </a:solidFill>
              </a:rPr>
              <a:pPr fontAlgn="base">
                <a:spcBef>
                  <a:spcPct val="0"/>
                </a:spcBef>
                <a:spcAft>
                  <a:spcPct val="0"/>
                </a:spcAft>
                <a:defRPr/>
              </a:pPr>
              <a:t>08.11.16</a:t>
            </a:fld>
            <a:endParaRPr lang="de-DE">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r>
              <a:rPr lang="de-DE" smtClean="0">
                <a:solidFill>
                  <a:srgbClr val="000000"/>
                </a:solidFill>
              </a:rPr>
              <a:t>B. van der Donk</a:t>
            </a:r>
            <a:endParaRPr lang="de-DE">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1D552E3D-591C-4B7B-86CA-C37D6A358EEA}" type="slidenum">
              <a:rPr lang="de-DE">
                <a:solidFill>
                  <a:srgbClr val="000000"/>
                </a:solidFill>
              </a:rPr>
              <a:pPr fontAlgn="base">
                <a:spcBef>
                  <a:spcPct val="0"/>
                </a:spcBef>
                <a:spcAft>
                  <a:spcPct val="0"/>
                </a:spcAft>
                <a:defRPr/>
              </a:pPr>
              <a:t>‹Nr.›</a:t>
            </a:fld>
            <a:endParaRPr lang="de-DE">
              <a:solidFill>
                <a:srgbClr val="000000"/>
              </a:solidFill>
            </a:endParaRPr>
          </a:p>
        </p:txBody>
      </p:sp>
      <p:sp>
        <p:nvSpPr>
          <p:cNvPr id="7" name="Rechteck 1"/>
          <p:cNvSpPr>
            <a:spLocks noChangeArrowheads="1"/>
          </p:cNvSpPr>
          <p:nvPr userDrawn="1"/>
        </p:nvSpPr>
        <p:spPr bwMode="auto">
          <a:xfrm rot="16200000">
            <a:off x="-2012354" y="3893030"/>
            <a:ext cx="45998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de-DE" sz="800" dirty="0">
                <a:cs typeface="Arial" charset="0"/>
              </a:rPr>
              <a:t>© Zusatzmaterial </a:t>
            </a:r>
            <a:r>
              <a:rPr lang="de-DE" sz="800" dirty="0" smtClean="0">
                <a:cs typeface="Arial" charset="0"/>
              </a:rPr>
              <a:t>Z16</a:t>
            </a:r>
            <a:r>
              <a:rPr lang="de-DE" sz="800" baseline="0" dirty="0" smtClean="0">
                <a:cs typeface="Arial" charset="0"/>
              </a:rPr>
              <a:t> Modul 5 z</a:t>
            </a:r>
            <a:r>
              <a:rPr lang="de-DE" sz="800" dirty="0" smtClean="0">
                <a:cs typeface="Arial" charset="0"/>
              </a:rPr>
              <a:t>u </a:t>
            </a:r>
            <a:r>
              <a:rPr lang="de-DE" sz="800" dirty="0">
                <a:cs typeface="Arial" charset="0"/>
              </a:rPr>
              <a:t>Band 142 Grundschrift. Grundschulverband Frankfurt/M. 2016</a:t>
            </a:r>
          </a:p>
        </p:txBody>
      </p:sp>
    </p:spTree>
    <p:extLst>
      <p:ext uri="{BB962C8B-B14F-4D97-AF65-F5344CB8AC3E}">
        <p14:creationId xmlns:p14="http://schemas.microsoft.com/office/powerpoint/2010/main" val="22359051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hteck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umsplatzhalt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E1A14695-2D88-460E-AD3D-6ABE287CBB55}" type="datetime1">
              <a:rPr lang="de-DE" smtClean="0"/>
              <a:pPr/>
              <a:t>08.11.16</a:t>
            </a:fld>
            <a:endParaRPr lang="de-DE"/>
          </a:p>
        </p:txBody>
      </p:sp>
      <p:sp>
        <p:nvSpPr>
          <p:cNvPr id="8" name="Rechteck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Gerade Verbindung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Foliennummernplatzhalt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CD7978DB-4488-4BF5-9B3B-E89D12E1A91A}" type="slidenum">
              <a:rPr lang="de-DE" smtClean="0"/>
              <a:pPr/>
              <a:t>‹Nr.›</a:t>
            </a:fld>
            <a:endParaRPr lang="de-DE"/>
          </a:p>
        </p:txBody>
      </p:sp>
      <p:sp>
        <p:nvSpPr>
          <p:cNvPr id="22" name="Titelplatzhalter 21"/>
          <p:cNvSpPr>
            <a:spLocks noGrp="1"/>
          </p:cNvSpPr>
          <p:nvPr>
            <p:ph type="title"/>
          </p:nvPr>
        </p:nvSpPr>
        <p:spPr>
          <a:xfrm>
            <a:off x="301752" y="228600"/>
            <a:ext cx="8534400" cy="758952"/>
          </a:xfrm>
          <a:prstGeom prst="rect">
            <a:avLst/>
          </a:prstGeom>
        </p:spPr>
        <p:txBody>
          <a:bodyPr vert="horz" anchor="b">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de-DE" smtClean="0"/>
              <a:t>Textmasterformat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20" name="Rechteck 1"/>
          <p:cNvSpPr>
            <a:spLocks noChangeArrowheads="1"/>
          </p:cNvSpPr>
          <p:nvPr userDrawn="1"/>
        </p:nvSpPr>
        <p:spPr bwMode="auto">
          <a:xfrm rot="16200000">
            <a:off x="-2012354" y="3893030"/>
            <a:ext cx="45998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de-DE" sz="800" dirty="0">
                <a:cs typeface="Arial" charset="0"/>
              </a:rPr>
              <a:t>© Zusatzmaterial </a:t>
            </a:r>
            <a:r>
              <a:rPr lang="de-DE" sz="800" dirty="0" smtClean="0">
                <a:cs typeface="Arial" charset="0"/>
              </a:rPr>
              <a:t>Z16</a:t>
            </a:r>
            <a:r>
              <a:rPr lang="de-DE" sz="800" baseline="0" dirty="0" smtClean="0">
                <a:cs typeface="Arial" charset="0"/>
              </a:rPr>
              <a:t> Modul 5 z</a:t>
            </a:r>
            <a:r>
              <a:rPr lang="de-DE" sz="800" dirty="0" smtClean="0">
                <a:cs typeface="Arial" charset="0"/>
              </a:rPr>
              <a:t>u </a:t>
            </a:r>
            <a:r>
              <a:rPr lang="de-DE" sz="800" dirty="0">
                <a:cs typeface="Arial" charset="0"/>
              </a:rPr>
              <a:t>Band 142 Grundschrift. Grundschulverband Frankfurt/M. 2016</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hteck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eck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ec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eck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eck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umsplatzhalt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fontAlgn="base">
              <a:spcBef>
                <a:spcPct val="0"/>
              </a:spcBef>
              <a:spcAft>
                <a:spcPct val="0"/>
              </a:spcAft>
              <a:defRPr/>
            </a:pPr>
            <a:fld id="{14F8EB69-AD9B-46BE-A4BD-6DFBEDE96E22}" type="datetime1">
              <a:rPr lang="de-DE" smtClean="0">
                <a:solidFill>
                  <a:srgbClr val="000000"/>
                </a:solidFill>
              </a:rPr>
              <a:pPr fontAlgn="base">
                <a:spcBef>
                  <a:spcPct val="0"/>
                </a:spcBef>
                <a:spcAft>
                  <a:spcPct val="0"/>
                </a:spcAft>
                <a:defRPr/>
              </a:pPr>
              <a:t>08.11.16</a:t>
            </a:fld>
            <a:endParaRPr lang="de-DE">
              <a:solidFill>
                <a:srgbClr val="000000"/>
              </a:solidFill>
            </a:endParaRPr>
          </a:p>
        </p:txBody>
      </p:sp>
      <p:sp>
        <p:nvSpPr>
          <p:cNvPr id="8" name="Rechteck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Gerade Verbindung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Foliennummernplatzhalt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fontAlgn="base">
              <a:spcBef>
                <a:spcPct val="0"/>
              </a:spcBef>
              <a:spcAft>
                <a:spcPct val="0"/>
              </a:spcAft>
              <a:defRPr/>
            </a:pPr>
            <a:fld id="{1D552E3D-591C-4B7B-86CA-C37D6A358EEA}" type="slidenum">
              <a:rPr lang="de-DE" smtClean="0">
                <a:solidFill>
                  <a:srgbClr val="000000"/>
                </a:solidFill>
              </a:rPr>
              <a:pPr fontAlgn="base">
                <a:spcBef>
                  <a:spcPct val="0"/>
                </a:spcBef>
                <a:spcAft>
                  <a:spcPct val="0"/>
                </a:spcAft>
                <a:defRPr/>
              </a:pPr>
              <a:t>‹Nr.›</a:t>
            </a:fld>
            <a:endParaRPr lang="de-DE">
              <a:solidFill>
                <a:srgbClr val="000000"/>
              </a:solidFill>
            </a:endParaRPr>
          </a:p>
        </p:txBody>
      </p:sp>
      <p:sp>
        <p:nvSpPr>
          <p:cNvPr id="22" name="Titelplatzhalter 21"/>
          <p:cNvSpPr>
            <a:spLocks noGrp="1"/>
          </p:cNvSpPr>
          <p:nvPr>
            <p:ph type="title"/>
          </p:nvPr>
        </p:nvSpPr>
        <p:spPr>
          <a:xfrm>
            <a:off x="301752" y="228600"/>
            <a:ext cx="8534400" cy="758952"/>
          </a:xfrm>
          <a:prstGeom prst="rect">
            <a:avLst/>
          </a:prstGeom>
        </p:spPr>
        <p:txBody>
          <a:bodyPr vert="horz" anchor="b">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20" name="Rechteck 1"/>
          <p:cNvSpPr>
            <a:spLocks noChangeArrowheads="1"/>
          </p:cNvSpPr>
          <p:nvPr userDrawn="1"/>
        </p:nvSpPr>
        <p:spPr bwMode="auto">
          <a:xfrm rot="16200000">
            <a:off x="-2012354" y="3893030"/>
            <a:ext cx="45998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de-DE" sz="800" dirty="0">
                <a:cs typeface="Arial" charset="0"/>
              </a:rPr>
              <a:t>© Zusatzmaterial </a:t>
            </a:r>
            <a:r>
              <a:rPr lang="de-DE" sz="800" dirty="0" smtClean="0">
                <a:cs typeface="Arial" charset="0"/>
              </a:rPr>
              <a:t>Z16</a:t>
            </a:r>
            <a:r>
              <a:rPr lang="de-DE" sz="800" baseline="0" dirty="0" smtClean="0">
                <a:cs typeface="Arial" charset="0"/>
              </a:rPr>
              <a:t> Modul 5 z</a:t>
            </a:r>
            <a:r>
              <a:rPr lang="de-DE" sz="800" dirty="0" smtClean="0">
                <a:cs typeface="Arial" charset="0"/>
              </a:rPr>
              <a:t>u </a:t>
            </a:r>
            <a:r>
              <a:rPr lang="de-DE" sz="800" dirty="0">
                <a:cs typeface="Arial" charset="0"/>
              </a:rPr>
              <a:t>Band 142 Grundschrift. Grundschulverband Frankfurt/M. 2016</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5.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3.png"/><Relationship Id="rId3" Type="http://schemas.openxmlformats.org/officeDocument/2006/relationships/image" Target="../media/image4.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20.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eg"/><Relationship Id="rId3" Type="http://schemas.openxmlformats.org/officeDocument/2006/relationships/image" Target="../media/image2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jpeg"/><Relationship Id="rId3" Type="http://schemas.openxmlformats.org/officeDocument/2006/relationships/image" Target="../media/image2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28.jpeg"/><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0.jpeg"/><Relationship Id="rId3" Type="http://schemas.openxmlformats.org/officeDocument/2006/relationships/image" Target="../media/image31.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32.jpeg"/><Relationship Id="rId3" Type="http://schemas.openxmlformats.org/officeDocument/2006/relationships/image" Target="../media/image3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1403648" y="3717032"/>
            <a:ext cx="6400800" cy="1752600"/>
          </a:xfrm>
        </p:spPr>
        <p:style>
          <a:lnRef idx="2">
            <a:schemeClr val="accent2"/>
          </a:lnRef>
          <a:fillRef idx="1">
            <a:schemeClr val="lt1"/>
          </a:fillRef>
          <a:effectRef idx="0">
            <a:schemeClr val="accent2"/>
          </a:effectRef>
          <a:fontRef idx="minor">
            <a:schemeClr val="dk1"/>
          </a:fontRef>
        </p:style>
        <p:txBody>
          <a:bodyPr>
            <a:normAutofit/>
          </a:bodyPr>
          <a:lstStyle/>
          <a:p>
            <a:r>
              <a:rPr lang="de-DE" sz="3600" b="1" dirty="0" smtClean="0"/>
              <a:t>Selbstreflexion und Schriftgespräche</a:t>
            </a:r>
            <a:endParaRPr lang="de-DE" sz="3600" b="1" dirty="0"/>
          </a:p>
        </p:txBody>
      </p:sp>
      <p:sp>
        <p:nvSpPr>
          <p:cNvPr id="5" name="Foliennummernplatzhalter 4"/>
          <p:cNvSpPr>
            <a:spLocks noGrp="1"/>
          </p:cNvSpPr>
          <p:nvPr>
            <p:ph type="sldNum" sz="quarter" idx="12"/>
          </p:nvPr>
        </p:nvSpPr>
        <p:spPr/>
        <p:txBody>
          <a:bodyPr/>
          <a:lstStyle/>
          <a:p>
            <a:fld id="{CD7978DB-4488-4BF5-9B3B-E89D12E1A91A}" type="slidenum">
              <a:rPr lang="de-DE" smtClean="0"/>
              <a:pPr/>
              <a:t>1</a:t>
            </a:fld>
            <a:endParaRPr lang="de-DE"/>
          </a:p>
        </p:txBody>
      </p:sp>
      <p:sp>
        <p:nvSpPr>
          <p:cNvPr id="6" name="Titel 5"/>
          <p:cNvSpPr>
            <a:spLocks noGrp="1"/>
          </p:cNvSpPr>
          <p:nvPr>
            <p:ph type="ctrTitle"/>
          </p:nvPr>
        </p:nvSpPr>
        <p:spPr/>
        <p:txBody>
          <a:bodyPr/>
          <a:lstStyle/>
          <a:p>
            <a:r>
              <a:rPr lang="de-DE" dirty="0" smtClean="0"/>
              <a:t>Modul 5</a:t>
            </a:r>
            <a:endParaRPr lang="de-DE" dirty="0"/>
          </a:p>
        </p:txBody>
      </p:sp>
      <p:sp>
        <p:nvSpPr>
          <p:cNvPr id="7" name="Fußzeilenplatzhalter 2"/>
          <p:cNvSpPr txBox="1">
            <a:spLocks noGrp="1"/>
          </p:cNvSpPr>
          <p:nvPr>
            <p:ph type="ftr" sz="quarter" idx="4294967295"/>
          </p:nvPr>
        </p:nvSpPr>
        <p:spPr>
          <a:xfrm>
            <a:off x="304800" y="6410325"/>
            <a:ext cx="3581400" cy="287338"/>
          </a:xfrm>
          <a:prstGeom prst="rect">
            <a:avLst/>
          </a:prstGeom>
          <a:noFill/>
          <a:ln>
            <a:noFill/>
          </a:ln>
        </p:spPr>
        <p:txBody>
          <a:bodyPr vert="horz" wrap="square" lIns="91440" tIns="45720" rIns="91440" bIns="45720" anchor="t" anchorCtr="0" compatLnSpc="1"/>
          <a:lstStyle>
            <a:lvl1pPr marL="0" marR="0" lvl="0" indent="0" algn="l" defTabSz="914400" rtl="0" fontAlgn="auto" hangingPunct="1">
              <a:lnSpc>
                <a:spcPct val="100000"/>
              </a:lnSpc>
              <a:spcBef>
                <a:spcPts val="0"/>
              </a:spcBef>
              <a:spcAft>
                <a:spcPts val="0"/>
              </a:spcAft>
              <a:buNone/>
              <a:tabLst/>
              <a:defRPr lang="de-DE" sz="1400" b="0" i="0" u="none" strike="noStrike" kern="1200" cap="none" spc="0" baseline="0">
                <a:solidFill>
                  <a:srgbClr val="FFFFFF"/>
                </a:solidFill>
                <a:uFillTx/>
                <a:latin typeface="+mj-lt"/>
                <a:ea typeface="+mn-ea"/>
                <a:cs typeface="+mn-cs"/>
              </a:defRPr>
            </a:lvl1pPr>
          </a:lstStyle>
          <a:p>
            <a:pPr>
              <a:defRPr/>
            </a:pPr>
            <a:r>
              <a:rPr dirty="0">
                <a:latin typeface="Calibri"/>
                <a:cs typeface="Calibri"/>
              </a:rPr>
              <a:t>© Grundschulverband</a:t>
            </a:r>
          </a:p>
        </p:txBody>
      </p:sp>
    </p:spTree>
    <p:extLst>
      <p:ext uri="{BB962C8B-B14F-4D97-AF65-F5344CB8AC3E}">
        <p14:creationId xmlns:p14="http://schemas.microsoft.com/office/powerpoint/2010/main" val="59165597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a:ln>
            <a:noFill/>
          </a:ln>
        </p:spPr>
        <p:style>
          <a:lnRef idx="3">
            <a:schemeClr val="lt1"/>
          </a:lnRef>
          <a:fillRef idx="1">
            <a:schemeClr val="accent4"/>
          </a:fillRef>
          <a:effectRef idx="1">
            <a:schemeClr val="accent4"/>
          </a:effectRef>
          <a:fontRef idx="minor">
            <a:schemeClr val="lt1"/>
          </a:fontRef>
        </p:style>
        <p:txBody>
          <a:bodyPr>
            <a:normAutofit/>
          </a:bodyPr>
          <a:lstStyle/>
          <a:p>
            <a:r>
              <a:rPr lang="de-DE" b="1" dirty="0" smtClean="0">
                <a:solidFill>
                  <a:schemeClr val="tx1">
                    <a:lumMod val="50000"/>
                    <a:lumOff val="50000"/>
                  </a:schemeClr>
                </a:solidFill>
              </a:rPr>
              <a:t>Wozu Schriftgespräche?</a:t>
            </a:r>
            <a:endParaRPr lang="de-DE" b="1" dirty="0">
              <a:solidFill>
                <a:schemeClr val="tx1">
                  <a:lumMod val="50000"/>
                  <a:lumOff val="50000"/>
                </a:schemeClr>
              </a:solidFill>
            </a:endParaRPr>
          </a:p>
        </p:txBody>
      </p:sp>
      <p:sp>
        <p:nvSpPr>
          <p:cNvPr id="5" name="Foliennummernplatzhalter 4"/>
          <p:cNvSpPr>
            <a:spLocks noGrp="1"/>
          </p:cNvSpPr>
          <p:nvPr>
            <p:ph type="sldNum" sz="quarter" idx="12"/>
          </p:nvPr>
        </p:nvSpPr>
        <p:spPr/>
        <p:txBody>
          <a:bodyPr/>
          <a:lstStyle/>
          <a:p>
            <a:fld id="{CD7978DB-4488-4BF5-9B3B-E89D12E1A91A}" type="slidenum">
              <a:rPr lang="de-DE" smtClean="0"/>
              <a:pPr/>
              <a:t>10</a:t>
            </a:fld>
            <a:endParaRPr lang="de-DE"/>
          </a:p>
        </p:txBody>
      </p:sp>
      <p:sp>
        <p:nvSpPr>
          <p:cNvPr id="3" name="Inhaltsplatzhalter 2"/>
          <p:cNvSpPr>
            <a:spLocks noGrp="1"/>
          </p:cNvSpPr>
          <p:nvPr>
            <p:ph sz="quarter" idx="1"/>
          </p:nvPr>
        </p:nvSpPr>
        <p:spPr>
          <a:noFill/>
          <a:ln>
            <a:noFill/>
          </a:ln>
        </p:spPr>
        <p:style>
          <a:lnRef idx="2">
            <a:schemeClr val="accent4"/>
          </a:lnRef>
          <a:fillRef idx="1">
            <a:schemeClr val="lt1"/>
          </a:fillRef>
          <a:effectRef idx="0">
            <a:schemeClr val="accent4"/>
          </a:effectRef>
          <a:fontRef idx="minor">
            <a:schemeClr val="dk1"/>
          </a:fontRef>
        </p:style>
        <p:txBody>
          <a:bodyPr>
            <a:normAutofit/>
          </a:bodyPr>
          <a:lstStyle/>
          <a:p>
            <a:r>
              <a:rPr lang="de-DE" sz="2400" dirty="0" smtClean="0"/>
              <a:t>Kinder lernen, die Schrift, also die Buchstaben, Wörter und Texte auf ihre </a:t>
            </a:r>
            <a:r>
              <a:rPr lang="de-DE" sz="2400" u="sng" dirty="0" smtClean="0"/>
              <a:t>Formklarheit, Leserlichkeit und Flüssigkeit</a:t>
            </a:r>
            <a:r>
              <a:rPr lang="de-DE" sz="2400" dirty="0" smtClean="0"/>
              <a:t> hin in der Gruppe zu überprüfen. </a:t>
            </a:r>
            <a:br>
              <a:rPr lang="de-DE" sz="2400" dirty="0" smtClean="0"/>
            </a:br>
            <a:r>
              <a:rPr lang="de-DE" sz="2400" dirty="0" smtClean="0"/>
              <a:t>Die Kriterien zur Schrift sichern das qualitätsvolle Lernen für alle Kinder.</a:t>
            </a:r>
          </a:p>
          <a:p>
            <a:pPr marL="0" indent="0">
              <a:buNone/>
            </a:pPr>
            <a:endParaRPr lang="de-DE" sz="1200" dirty="0" smtClean="0"/>
          </a:p>
          <a:p>
            <a:r>
              <a:rPr lang="de-DE" sz="2400" dirty="0" smtClean="0"/>
              <a:t>Neben der Selbsteinschätzung können Kinder </a:t>
            </a:r>
            <a:r>
              <a:rPr lang="de-DE" sz="2400" u="sng" dirty="0" smtClean="0"/>
              <a:t>sich gegenseitig beraten</a:t>
            </a:r>
            <a:r>
              <a:rPr lang="de-DE" sz="2400" dirty="0" smtClean="0"/>
              <a:t>, um ihre persönliche Handschrift weiter zu entwickeln.</a:t>
            </a:r>
            <a:endParaRPr lang="de-DE" sz="2400" dirty="0"/>
          </a:p>
        </p:txBody>
      </p:sp>
    </p:spTree>
    <p:extLst>
      <p:ext uri="{BB962C8B-B14F-4D97-AF65-F5344CB8AC3E}">
        <p14:creationId xmlns:p14="http://schemas.microsoft.com/office/powerpoint/2010/main" val="277291717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a:ln>
            <a:noFill/>
          </a:ln>
        </p:spPr>
        <p:style>
          <a:lnRef idx="3">
            <a:schemeClr val="lt1"/>
          </a:lnRef>
          <a:fillRef idx="1">
            <a:schemeClr val="accent4"/>
          </a:fillRef>
          <a:effectRef idx="1">
            <a:schemeClr val="accent4"/>
          </a:effectRef>
          <a:fontRef idx="minor">
            <a:schemeClr val="lt1"/>
          </a:fontRef>
        </p:style>
        <p:txBody>
          <a:bodyPr/>
          <a:lstStyle/>
          <a:p>
            <a:r>
              <a:rPr lang="de-DE" b="1" dirty="0" smtClean="0">
                <a:solidFill>
                  <a:srgbClr val="7F7F7F"/>
                </a:solidFill>
              </a:rPr>
              <a:t>Wozu Schriftgespräche?</a:t>
            </a:r>
            <a:endParaRPr lang="de-DE" b="1" dirty="0">
              <a:solidFill>
                <a:srgbClr val="7F7F7F"/>
              </a:solidFill>
            </a:endParaRPr>
          </a:p>
        </p:txBody>
      </p:sp>
      <p:sp>
        <p:nvSpPr>
          <p:cNvPr id="5" name="Foliennummernplatzhalter 4"/>
          <p:cNvSpPr>
            <a:spLocks noGrp="1"/>
          </p:cNvSpPr>
          <p:nvPr>
            <p:ph type="sldNum" sz="quarter" idx="12"/>
          </p:nvPr>
        </p:nvSpPr>
        <p:spPr/>
        <p:txBody>
          <a:bodyPr/>
          <a:lstStyle/>
          <a:p>
            <a:fld id="{CD7978DB-4488-4BF5-9B3B-E89D12E1A91A}" type="slidenum">
              <a:rPr lang="de-DE" smtClean="0"/>
              <a:pPr/>
              <a:t>11</a:t>
            </a:fld>
            <a:endParaRPr lang="de-DE"/>
          </a:p>
        </p:txBody>
      </p:sp>
      <p:sp>
        <p:nvSpPr>
          <p:cNvPr id="3" name="Inhaltsplatzhalter 2"/>
          <p:cNvSpPr>
            <a:spLocks noGrp="1"/>
          </p:cNvSpPr>
          <p:nvPr>
            <p:ph sz="quarter" idx="1"/>
          </p:nvPr>
        </p:nvSpPr>
        <p:spPr>
          <a:xfrm>
            <a:off x="756000" y="1953344"/>
            <a:ext cx="7920456" cy="4572000"/>
          </a:xfrm>
          <a:noFill/>
          <a:ln>
            <a:noFill/>
          </a:ln>
        </p:spPr>
        <p:style>
          <a:lnRef idx="2">
            <a:schemeClr val="accent4"/>
          </a:lnRef>
          <a:fillRef idx="1">
            <a:schemeClr val="lt1"/>
          </a:fillRef>
          <a:effectRef idx="0">
            <a:schemeClr val="accent4"/>
          </a:effectRef>
          <a:fontRef idx="minor">
            <a:schemeClr val="dk1"/>
          </a:fontRef>
        </p:style>
        <p:txBody>
          <a:bodyPr>
            <a:normAutofit/>
          </a:bodyPr>
          <a:lstStyle/>
          <a:p>
            <a:endParaRPr lang="de-DE" sz="2400" dirty="0" smtClean="0"/>
          </a:p>
          <a:p>
            <a:r>
              <a:rPr lang="de-DE" sz="2400" dirty="0" smtClean="0"/>
              <a:t>Das </a:t>
            </a:r>
            <a:r>
              <a:rPr lang="de-DE" sz="2400" u="sng" dirty="0" smtClean="0"/>
              <a:t>eigenaktive Lernen </a:t>
            </a:r>
            <a:r>
              <a:rPr lang="de-DE" sz="2400" dirty="0" smtClean="0"/>
              <a:t>wird gefördert. Die Kinder spielen eine aktive Rolle bei der </a:t>
            </a:r>
            <a:r>
              <a:rPr lang="de-DE" sz="2400" dirty="0"/>
              <a:t>E</a:t>
            </a:r>
            <a:r>
              <a:rPr lang="de-DE" sz="2400" dirty="0" smtClean="0"/>
              <a:t>ntwicklung ihrer persönlichen Handschrift.</a:t>
            </a:r>
          </a:p>
          <a:p>
            <a:pPr marL="0" indent="0">
              <a:buNone/>
            </a:pPr>
            <a:endParaRPr lang="de-DE" sz="1200" dirty="0" smtClean="0"/>
          </a:p>
          <a:p>
            <a:r>
              <a:rPr lang="de-DE" sz="2400" dirty="0" smtClean="0"/>
              <a:t>Die persönliche Handschrift erfährt hohe </a:t>
            </a:r>
            <a:r>
              <a:rPr lang="de-DE" sz="2400" u="sng" dirty="0" smtClean="0"/>
              <a:t>Wertschätzung</a:t>
            </a:r>
            <a:r>
              <a:rPr lang="de-DE" sz="2400" dirty="0" smtClean="0"/>
              <a:t>. In jedem Gespräch wird eine Lernentwicklung durch Mitschüler bestätigt.</a:t>
            </a:r>
          </a:p>
          <a:p>
            <a:endParaRPr lang="de-DE" sz="2400" dirty="0"/>
          </a:p>
        </p:txBody>
      </p:sp>
    </p:spTree>
    <p:extLst>
      <p:ext uri="{BB962C8B-B14F-4D97-AF65-F5344CB8AC3E}">
        <p14:creationId xmlns:p14="http://schemas.microsoft.com/office/powerpoint/2010/main" val="327376569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a:spLocks noGrp="1"/>
          </p:cNvSpPr>
          <p:nvPr>
            <p:ph type="title"/>
          </p:nvPr>
        </p:nvSpPr>
        <p:spPr>
          <a:xfrm>
            <a:off x="301752" y="44624"/>
            <a:ext cx="8534400" cy="758952"/>
          </a:xfrm>
          <a:noFill/>
          <a:ln>
            <a:noFill/>
          </a:ln>
        </p:spPr>
        <p:style>
          <a:lnRef idx="3">
            <a:schemeClr val="lt1"/>
          </a:lnRef>
          <a:fillRef idx="1">
            <a:schemeClr val="accent6"/>
          </a:fillRef>
          <a:effectRef idx="1">
            <a:schemeClr val="accent6"/>
          </a:effectRef>
          <a:fontRef idx="minor">
            <a:schemeClr val="lt1"/>
          </a:fontRef>
        </p:style>
        <p:txBody>
          <a:bodyPr>
            <a:normAutofit/>
          </a:bodyPr>
          <a:lstStyle/>
          <a:p>
            <a:r>
              <a:rPr lang="de-DE" dirty="0" smtClean="0">
                <a:solidFill>
                  <a:schemeClr val="tx1"/>
                </a:solidFill>
              </a:rPr>
              <a:t>Wie werden Schriftgespräche durchgeführt ?</a:t>
            </a:r>
            <a:endParaRPr lang="de-DE" dirty="0">
              <a:solidFill>
                <a:schemeClr val="tx1"/>
              </a:solidFill>
            </a:endParaRPr>
          </a:p>
        </p:txBody>
      </p:sp>
      <p:sp>
        <p:nvSpPr>
          <p:cNvPr id="5" name="Foliennummernplatzhalter 4"/>
          <p:cNvSpPr>
            <a:spLocks noGrp="1"/>
          </p:cNvSpPr>
          <p:nvPr>
            <p:ph type="sldNum" sz="quarter" idx="12"/>
          </p:nvPr>
        </p:nvSpPr>
        <p:spPr/>
        <p:txBody>
          <a:bodyPr/>
          <a:lstStyle/>
          <a:p>
            <a:fld id="{CD7978DB-4488-4BF5-9B3B-E89D12E1A91A}" type="slidenum">
              <a:rPr lang="de-DE" smtClean="0"/>
              <a:pPr/>
              <a:t>12</a:t>
            </a:fld>
            <a:endParaRPr lang="de-DE"/>
          </a:p>
        </p:txBody>
      </p:sp>
      <p:pic>
        <p:nvPicPr>
          <p:cNvPr id="2050" name="Picture 2"/>
          <p:cNvPicPr>
            <a:picLocks noGrp="1" noChangeAspect="1" noChangeArrowheads="1"/>
          </p:cNvPicPr>
          <p:nvPr>
            <p:ph sz="half" idx="1"/>
          </p:nvPr>
        </p:nvPicPr>
        <p:blipFill rotWithShape="1">
          <a:blip r:embed="rId2" cstate="print">
            <a:extLst>
              <a:ext uri="{28A0092B-C50C-407E-A947-70E740481C1C}">
                <a14:useLocalDpi xmlns:a14="http://schemas.microsoft.com/office/drawing/2010/main" val="0"/>
              </a:ext>
            </a:extLst>
          </a:blip>
          <a:srcRect l="3349" r="4342" b="2667"/>
          <a:stretch/>
        </p:blipFill>
        <p:spPr bwMode="auto">
          <a:xfrm>
            <a:off x="927100" y="1628801"/>
            <a:ext cx="2743200" cy="4403700"/>
          </a:xfrm>
          <a:prstGeom prst="rect">
            <a:avLst/>
          </a:prstGeom>
          <a:noFill/>
          <a:ln w="25400">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
        <p:nvSpPr>
          <p:cNvPr id="7" name="Inhaltsplatzhalter 6"/>
          <p:cNvSpPr>
            <a:spLocks noGrp="1"/>
          </p:cNvSpPr>
          <p:nvPr>
            <p:ph sz="half" idx="2"/>
          </p:nvPr>
        </p:nvSpPr>
        <p:spPr>
          <a:xfrm>
            <a:off x="4644008" y="1711349"/>
            <a:ext cx="4320480" cy="4525963"/>
          </a:xfrm>
        </p:spPr>
        <p:txBody>
          <a:bodyPr>
            <a:normAutofit/>
          </a:bodyPr>
          <a:lstStyle/>
          <a:p>
            <a:r>
              <a:rPr lang="de-DE" sz="2400" dirty="0" smtClean="0"/>
              <a:t>Durch Übungen zur kritischen Selbstreflexion sind die Kinder gewohnt, ihre Schrift regelmäßig zu betrachten. Sie markieren gelungene Buchstaben und Wörter.</a:t>
            </a:r>
          </a:p>
          <a:p>
            <a:endParaRPr lang="de-DE" sz="1200" dirty="0" smtClean="0"/>
          </a:p>
          <a:p>
            <a:r>
              <a:rPr lang="de-DE" sz="2400" dirty="0" smtClean="0"/>
              <a:t>Diese Fähigkeiten setzen </a:t>
            </a:r>
            <a:br>
              <a:rPr lang="de-DE" sz="2400" dirty="0" smtClean="0"/>
            </a:br>
            <a:r>
              <a:rPr lang="de-DE" sz="2400" dirty="0" smtClean="0"/>
              <a:t>sie jetzt im Schriftgespräch ein, mit Partnern oder in Kleingruppen.</a:t>
            </a:r>
            <a:endParaRPr lang="de-DE" sz="2400" dirty="0"/>
          </a:p>
        </p:txBody>
      </p:sp>
    </p:spTree>
    <p:extLst>
      <p:ext uri="{BB962C8B-B14F-4D97-AF65-F5344CB8AC3E}">
        <p14:creationId xmlns:p14="http://schemas.microsoft.com/office/powerpoint/2010/main" val="265147741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a:ln>
            <a:noFill/>
          </a:ln>
        </p:spPr>
        <p:style>
          <a:lnRef idx="3">
            <a:schemeClr val="lt1"/>
          </a:lnRef>
          <a:fillRef idx="1">
            <a:schemeClr val="accent6"/>
          </a:fillRef>
          <a:effectRef idx="1">
            <a:schemeClr val="accent6"/>
          </a:effectRef>
          <a:fontRef idx="minor">
            <a:schemeClr val="lt1"/>
          </a:fontRef>
        </p:style>
        <p:txBody>
          <a:bodyPr>
            <a:normAutofit/>
          </a:bodyPr>
          <a:lstStyle/>
          <a:p>
            <a:r>
              <a:rPr lang="de-DE" dirty="0" smtClean="0">
                <a:solidFill>
                  <a:schemeClr val="tx1"/>
                </a:solidFill>
              </a:rPr>
              <a:t>Wie werden Schriftgespräche durchgeführt ?</a:t>
            </a:r>
            <a:endParaRPr lang="de-DE" dirty="0">
              <a:solidFill>
                <a:schemeClr val="tx1"/>
              </a:solidFill>
            </a:endParaRPr>
          </a:p>
        </p:txBody>
      </p:sp>
      <p:sp>
        <p:nvSpPr>
          <p:cNvPr id="5" name="Foliennummernplatzhalter 4"/>
          <p:cNvSpPr>
            <a:spLocks noGrp="1"/>
          </p:cNvSpPr>
          <p:nvPr>
            <p:ph type="sldNum" sz="quarter" idx="12"/>
          </p:nvPr>
        </p:nvSpPr>
        <p:spPr/>
        <p:txBody>
          <a:bodyPr/>
          <a:lstStyle/>
          <a:p>
            <a:fld id="{CD7978DB-4488-4BF5-9B3B-E89D12E1A91A}" type="slidenum">
              <a:rPr lang="de-DE" smtClean="0"/>
              <a:pPr/>
              <a:t>13</a:t>
            </a:fld>
            <a:endParaRPr lang="de-DE"/>
          </a:p>
        </p:txBody>
      </p:sp>
      <p:sp>
        <p:nvSpPr>
          <p:cNvPr id="3" name="Inhaltsplatzhalter 2"/>
          <p:cNvSpPr>
            <a:spLocks noGrp="1"/>
          </p:cNvSpPr>
          <p:nvPr>
            <p:ph sz="half" idx="1"/>
          </p:nvPr>
        </p:nvSpPr>
        <p:spPr>
          <a:xfrm>
            <a:off x="611560" y="1771608"/>
            <a:ext cx="4038600" cy="4681728"/>
          </a:xfrm>
          <a:noFill/>
          <a:ln>
            <a:noFill/>
          </a:ln>
        </p:spPr>
        <p:style>
          <a:lnRef idx="2">
            <a:schemeClr val="accent6"/>
          </a:lnRef>
          <a:fillRef idx="1">
            <a:schemeClr val="lt1"/>
          </a:fillRef>
          <a:effectRef idx="0">
            <a:schemeClr val="accent6"/>
          </a:effectRef>
          <a:fontRef idx="minor">
            <a:schemeClr val="dk1"/>
          </a:fontRef>
        </p:style>
        <p:txBody>
          <a:bodyPr>
            <a:normAutofit/>
          </a:bodyPr>
          <a:lstStyle/>
          <a:p>
            <a:endParaRPr lang="de-DE" sz="2400" dirty="0" smtClean="0"/>
          </a:p>
          <a:p>
            <a:r>
              <a:rPr lang="de-DE" sz="2400" dirty="0" smtClean="0"/>
              <a:t>Schriftgespräche können in der Klasse nach einzelnen Kriterien durchgeführt werden.  Z.B.: Wie schreibe ich Buchstaben in die Schreibräume?</a:t>
            </a:r>
          </a:p>
          <a:p>
            <a:pPr marL="0" indent="0">
              <a:buNone/>
            </a:pPr>
            <a:endParaRPr lang="de-DE" sz="2400" dirty="0" smtClean="0"/>
          </a:p>
        </p:txBody>
      </p:sp>
      <p:pic>
        <p:nvPicPr>
          <p:cNvPr id="1027" name="Picture 3"/>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2348880"/>
            <a:ext cx="4038600" cy="269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918084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a:spLocks noGrp="1"/>
          </p:cNvSpPr>
          <p:nvPr>
            <p:ph type="title"/>
          </p:nvPr>
        </p:nvSpPr>
        <p:spPr>
          <a:xfrm>
            <a:off x="301752" y="44624"/>
            <a:ext cx="8534400" cy="758952"/>
          </a:xfrm>
          <a:noFill/>
          <a:ln>
            <a:noFill/>
          </a:ln>
        </p:spPr>
        <p:style>
          <a:lnRef idx="3">
            <a:schemeClr val="lt1"/>
          </a:lnRef>
          <a:fillRef idx="1">
            <a:schemeClr val="accent6"/>
          </a:fillRef>
          <a:effectRef idx="1">
            <a:schemeClr val="accent6"/>
          </a:effectRef>
          <a:fontRef idx="minor">
            <a:schemeClr val="lt1"/>
          </a:fontRef>
        </p:style>
        <p:txBody>
          <a:bodyPr>
            <a:normAutofit/>
          </a:bodyPr>
          <a:lstStyle/>
          <a:p>
            <a:r>
              <a:rPr lang="de-DE" dirty="0" smtClean="0">
                <a:solidFill>
                  <a:schemeClr val="tx1"/>
                </a:solidFill>
              </a:rPr>
              <a:t>Wie werden Schriftgespräche durchgeführt ?</a:t>
            </a:r>
            <a:endParaRPr lang="de-DE" dirty="0">
              <a:solidFill>
                <a:schemeClr val="tx1"/>
              </a:solidFill>
            </a:endParaRPr>
          </a:p>
        </p:txBody>
      </p:sp>
      <p:sp>
        <p:nvSpPr>
          <p:cNvPr id="6" name="Foliennummernplatzhalter 5"/>
          <p:cNvSpPr>
            <a:spLocks noGrp="1"/>
          </p:cNvSpPr>
          <p:nvPr>
            <p:ph type="sldNum" sz="quarter" idx="12"/>
          </p:nvPr>
        </p:nvSpPr>
        <p:spPr/>
        <p:txBody>
          <a:bodyPr/>
          <a:lstStyle/>
          <a:p>
            <a:fld id="{CD7978DB-4488-4BF5-9B3B-E89D12E1A91A}" type="slidenum">
              <a:rPr lang="de-DE" smtClean="0"/>
              <a:pPr/>
              <a:t>14</a:t>
            </a:fld>
            <a:endParaRPr lang="de-DE"/>
          </a:p>
        </p:txBody>
      </p:sp>
      <p:sp>
        <p:nvSpPr>
          <p:cNvPr id="3" name="Inhaltsplatzhalter 2"/>
          <p:cNvSpPr>
            <a:spLocks noGrp="1"/>
          </p:cNvSpPr>
          <p:nvPr>
            <p:ph sz="half" idx="1"/>
          </p:nvPr>
        </p:nvSpPr>
        <p:spPr>
          <a:xfrm>
            <a:off x="467544" y="1987632"/>
            <a:ext cx="4320056" cy="4681728"/>
          </a:xfrm>
        </p:spPr>
        <p:txBody>
          <a:bodyPr>
            <a:noAutofit/>
          </a:bodyPr>
          <a:lstStyle/>
          <a:p>
            <a:r>
              <a:rPr lang="de-DE" sz="2200" dirty="0" smtClean="0"/>
              <a:t>Kinder besprechen in Partnerarbeit eine von </a:t>
            </a:r>
            <a:br>
              <a:rPr lang="de-DE" sz="2200" dirty="0" smtClean="0"/>
            </a:br>
            <a:r>
              <a:rPr lang="de-DE" sz="2200" dirty="0" smtClean="0"/>
              <a:t>ihnen ausgewählte Schriftprobe. Sie orientieren sich dabei an den Kriterien:</a:t>
            </a:r>
          </a:p>
          <a:p>
            <a:pPr>
              <a:buFont typeface="Symbol" charset="2"/>
              <a:buChar char="-"/>
            </a:pPr>
            <a:r>
              <a:rPr lang="de-DE" sz="2200" dirty="0" smtClean="0"/>
              <a:t> „Sind alle Buchstaben gut zu erkennen?“ </a:t>
            </a:r>
          </a:p>
          <a:p>
            <a:pPr>
              <a:buFont typeface="Symbol" charset="2"/>
              <a:buChar char="-"/>
            </a:pPr>
            <a:r>
              <a:rPr lang="de-DE" sz="2200" dirty="0" smtClean="0"/>
              <a:t> „Ist die Schrift gut zu lesen?“ </a:t>
            </a:r>
          </a:p>
          <a:p>
            <a:pPr>
              <a:buFont typeface="Symbol" charset="2"/>
              <a:buChar char="-"/>
            </a:pPr>
            <a:r>
              <a:rPr lang="de-DE" sz="2200" dirty="0" smtClean="0"/>
              <a:t>„Habe ich mit Schwung geschrieben?“</a:t>
            </a:r>
          </a:p>
          <a:p>
            <a:pPr marL="0" indent="0">
              <a:buNone/>
            </a:pPr>
            <a:r>
              <a:rPr lang="de-DE" sz="2200" dirty="0"/>
              <a:t> </a:t>
            </a:r>
            <a:r>
              <a:rPr lang="de-DE" sz="2200" dirty="0" smtClean="0"/>
              <a:t>   </a:t>
            </a:r>
            <a:endParaRPr lang="de-DE" sz="2200" dirty="0"/>
          </a:p>
        </p:txBody>
      </p:sp>
      <p:pic>
        <p:nvPicPr>
          <p:cNvPr id="2051" name="Picture 3"/>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4800600" y="2366169"/>
            <a:ext cx="4038600" cy="269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268084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p:cNvSpPr>
            <a:spLocks noGrp="1"/>
          </p:cNvSpPr>
          <p:nvPr>
            <p:ph type="title"/>
          </p:nvPr>
        </p:nvSpPr>
        <p:spPr>
          <a:xfrm>
            <a:off x="301752" y="44624"/>
            <a:ext cx="8534400" cy="758952"/>
          </a:xfrm>
          <a:noFill/>
          <a:ln>
            <a:noFill/>
          </a:ln>
        </p:spPr>
        <p:style>
          <a:lnRef idx="3">
            <a:schemeClr val="lt1"/>
          </a:lnRef>
          <a:fillRef idx="1">
            <a:schemeClr val="accent6"/>
          </a:fillRef>
          <a:effectRef idx="1">
            <a:schemeClr val="accent6"/>
          </a:effectRef>
          <a:fontRef idx="minor">
            <a:schemeClr val="lt1"/>
          </a:fontRef>
        </p:style>
        <p:txBody>
          <a:bodyPr>
            <a:normAutofit/>
          </a:bodyPr>
          <a:lstStyle/>
          <a:p>
            <a:r>
              <a:rPr lang="de-DE" dirty="0" smtClean="0">
                <a:solidFill>
                  <a:schemeClr val="tx1"/>
                </a:solidFill>
              </a:rPr>
              <a:t>Wie werden Schriftgespräche durchgeführt ?</a:t>
            </a:r>
            <a:endParaRPr lang="de-DE" dirty="0">
              <a:solidFill>
                <a:schemeClr val="tx1"/>
              </a:solidFill>
            </a:endParaRPr>
          </a:p>
        </p:txBody>
      </p:sp>
      <p:sp>
        <p:nvSpPr>
          <p:cNvPr id="6" name="Foliennummernplatzhalter 5"/>
          <p:cNvSpPr>
            <a:spLocks noGrp="1"/>
          </p:cNvSpPr>
          <p:nvPr>
            <p:ph type="sldNum" sz="quarter" idx="12"/>
          </p:nvPr>
        </p:nvSpPr>
        <p:spPr/>
        <p:txBody>
          <a:bodyPr/>
          <a:lstStyle/>
          <a:p>
            <a:fld id="{CD7978DB-4488-4BF5-9B3B-E89D12E1A91A}" type="slidenum">
              <a:rPr lang="de-DE" smtClean="0"/>
              <a:pPr/>
              <a:t>15</a:t>
            </a:fld>
            <a:endParaRPr lang="de-DE"/>
          </a:p>
        </p:txBody>
      </p:sp>
      <p:sp>
        <p:nvSpPr>
          <p:cNvPr id="3" name="Inhaltsplatzhalter 2"/>
          <p:cNvSpPr>
            <a:spLocks noGrp="1"/>
          </p:cNvSpPr>
          <p:nvPr>
            <p:ph sz="half" idx="1"/>
          </p:nvPr>
        </p:nvSpPr>
        <p:spPr>
          <a:xfrm>
            <a:off x="756000" y="1371600"/>
            <a:ext cx="4038600" cy="4681728"/>
          </a:xfrm>
        </p:spPr>
        <p:txBody>
          <a:bodyPr>
            <a:normAutofit/>
          </a:bodyPr>
          <a:lstStyle/>
          <a:p>
            <a:endParaRPr lang="de-DE" sz="2400" dirty="0" smtClean="0"/>
          </a:p>
          <a:p>
            <a:r>
              <a:rPr lang="de-DE" sz="2400" dirty="0" smtClean="0"/>
              <a:t>Im Plenum werden z.B. die Erfahrungen aus </a:t>
            </a:r>
            <a:br>
              <a:rPr lang="de-DE" sz="2400" dirty="0" smtClean="0"/>
            </a:br>
            <a:r>
              <a:rPr lang="de-DE" sz="2400" dirty="0" smtClean="0"/>
              <a:t>dem Partnergespräch reflektiert. Es kann aber auch ein neuer Aspekt herausgegriffen werden, z.B. Erfahrungen mit verschiedenen Stiften.</a:t>
            </a:r>
            <a:endParaRPr lang="de-DE" sz="2400" dirty="0"/>
          </a:p>
        </p:txBody>
      </p:sp>
      <p:pic>
        <p:nvPicPr>
          <p:cNvPr id="8" name="Inhaltsplatzhalter 3"/>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04063" y="2367785"/>
            <a:ext cx="4031673" cy="2689167"/>
          </a:xfrm>
        </p:spPr>
      </p:pic>
    </p:spTree>
    <p:extLst>
      <p:ext uri="{BB962C8B-B14F-4D97-AF65-F5344CB8AC3E}">
        <p14:creationId xmlns:p14="http://schemas.microsoft.com/office/powerpoint/2010/main" val="100052087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p:cNvSpPr>
            <a:spLocks noGrp="1"/>
          </p:cNvSpPr>
          <p:nvPr>
            <p:ph type="title"/>
          </p:nvPr>
        </p:nvSpPr>
        <p:spPr>
          <a:xfrm>
            <a:off x="301752" y="44624"/>
            <a:ext cx="8534400" cy="758952"/>
          </a:xfrm>
          <a:noFill/>
          <a:ln>
            <a:noFill/>
          </a:ln>
        </p:spPr>
        <p:style>
          <a:lnRef idx="3">
            <a:schemeClr val="lt1"/>
          </a:lnRef>
          <a:fillRef idx="1">
            <a:schemeClr val="accent6"/>
          </a:fillRef>
          <a:effectRef idx="1">
            <a:schemeClr val="accent6"/>
          </a:effectRef>
          <a:fontRef idx="minor">
            <a:schemeClr val="lt1"/>
          </a:fontRef>
        </p:style>
        <p:txBody>
          <a:bodyPr>
            <a:normAutofit/>
          </a:bodyPr>
          <a:lstStyle/>
          <a:p>
            <a:r>
              <a:rPr lang="de-DE" dirty="0" smtClean="0">
                <a:solidFill>
                  <a:schemeClr val="tx1"/>
                </a:solidFill>
              </a:rPr>
              <a:t>Wie werden Schriftgespräche durchgeführt ?</a:t>
            </a:r>
            <a:endParaRPr lang="de-DE" dirty="0">
              <a:solidFill>
                <a:schemeClr val="tx1"/>
              </a:solidFill>
            </a:endParaRPr>
          </a:p>
        </p:txBody>
      </p:sp>
      <p:sp>
        <p:nvSpPr>
          <p:cNvPr id="6" name="Foliennummernplatzhalter 5"/>
          <p:cNvSpPr>
            <a:spLocks noGrp="1"/>
          </p:cNvSpPr>
          <p:nvPr>
            <p:ph type="sldNum" sz="quarter" idx="12"/>
          </p:nvPr>
        </p:nvSpPr>
        <p:spPr/>
        <p:txBody>
          <a:bodyPr/>
          <a:lstStyle/>
          <a:p>
            <a:fld id="{CD7978DB-4488-4BF5-9B3B-E89D12E1A91A}" type="slidenum">
              <a:rPr lang="de-DE" smtClean="0"/>
              <a:pPr/>
              <a:t>16</a:t>
            </a:fld>
            <a:endParaRPr lang="de-DE"/>
          </a:p>
        </p:txBody>
      </p:sp>
      <p:sp>
        <p:nvSpPr>
          <p:cNvPr id="8" name="Inhaltsplatzhalter 7"/>
          <p:cNvSpPr>
            <a:spLocks noGrp="1"/>
          </p:cNvSpPr>
          <p:nvPr>
            <p:ph sz="quarter" idx="1"/>
          </p:nvPr>
        </p:nvSpPr>
        <p:spPr>
          <a:xfrm>
            <a:off x="756000" y="1953344"/>
            <a:ext cx="8064472" cy="4572000"/>
          </a:xfrm>
        </p:spPr>
        <p:txBody>
          <a:bodyPr>
            <a:normAutofit/>
          </a:bodyPr>
          <a:lstStyle/>
          <a:p>
            <a:endParaRPr lang="de-DE" sz="2400" dirty="0" smtClean="0"/>
          </a:p>
          <a:p>
            <a:r>
              <a:rPr lang="de-DE" sz="2400" dirty="0" smtClean="0"/>
              <a:t>Führen die Kinder ein Schreibheft, wählen sie selbst eine Seite für das Schriftgespräch aus.</a:t>
            </a:r>
          </a:p>
          <a:p>
            <a:endParaRPr lang="de-DE" sz="1200" dirty="0" smtClean="0"/>
          </a:p>
          <a:p>
            <a:r>
              <a:rPr lang="de-DE" sz="2400" dirty="0" smtClean="0"/>
              <a:t>Sie stellen sich der kritischen Prüfung durch die Gruppe.</a:t>
            </a:r>
          </a:p>
          <a:p>
            <a:endParaRPr lang="de-DE" sz="1200" dirty="0" smtClean="0"/>
          </a:p>
          <a:p>
            <a:r>
              <a:rPr lang="de-DE" sz="2400" dirty="0" smtClean="0"/>
              <a:t>Sie prüfen selbst die </a:t>
            </a:r>
            <a:r>
              <a:rPr lang="de-DE" sz="2400" dirty="0"/>
              <a:t>H</a:t>
            </a:r>
            <a:r>
              <a:rPr lang="de-DE" sz="2400" dirty="0" smtClean="0"/>
              <a:t>andschrift anderer Kinder.</a:t>
            </a:r>
            <a:endParaRPr lang="de-DE" sz="2400" dirty="0"/>
          </a:p>
        </p:txBody>
      </p:sp>
    </p:spTree>
    <p:extLst>
      <p:ext uri="{BB962C8B-B14F-4D97-AF65-F5344CB8AC3E}">
        <p14:creationId xmlns:p14="http://schemas.microsoft.com/office/powerpoint/2010/main" val="217731405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301752" y="44624"/>
            <a:ext cx="8534400" cy="648072"/>
          </a:xfrm>
          <a:noFill/>
          <a:ln>
            <a:noFill/>
          </a:ln>
        </p:spPr>
        <p:style>
          <a:lnRef idx="3">
            <a:schemeClr val="lt1"/>
          </a:lnRef>
          <a:fillRef idx="1">
            <a:schemeClr val="accent6"/>
          </a:fillRef>
          <a:effectRef idx="1">
            <a:schemeClr val="accent6"/>
          </a:effectRef>
          <a:fontRef idx="minor">
            <a:schemeClr val="lt1"/>
          </a:fontRef>
        </p:style>
        <p:txBody>
          <a:bodyPr>
            <a:normAutofit/>
          </a:bodyPr>
          <a:lstStyle/>
          <a:p>
            <a:r>
              <a:rPr lang="de-DE" sz="2800" dirty="0" smtClean="0">
                <a:solidFill>
                  <a:srgbClr val="7B9899"/>
                </a:solidFill>
              </a:rPr>
              <a:t>Ein systematisches Schriftgespräch kann beginnen</a:t>
            </a:r>
            <a:endParaRPr lang="de-DE" sz="2800" dirty="0">
              <a:solidFill>
                <a:srgbClr val="7B9899"/>
              </a:solidFill>
            </a:endParaRPr>
          </a:p>
        </p:txBody>
      </p:sp>
      <p:sp>
        <p:nvSpPr>
          <p:cNvPr id="3" name="Foliennummernplatzhalter 2"/>
          <p:cNvSpPr>
            <a:spLocks noGrp="1"/>
          </p:cNvSpPr>
          <p:nvPr>
            <p:ph type="sldNum" sz="quarter" idx="12"/>
          </p:nvPr>
        </p:nvSpPr>
        <p:spPr/>
        <p:txBody>
          <a:bodyPr/>
          <a:lstStyle/>
          <a:p>
            <a:fld id="{CD7978DB-4488-4BF5-9B3B-E89D12E1A91A}" type="slidenum">
              <a:rPr lang="de-DE" smtClean="0"/>
              <a:pPr/>
              <a:t>17</a:t>
            </a:fld>
            <a:endParaRPr lang="de-DE"/>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948" b="39015"/>
          <a:stretch/>
        </p:blipFill>
        <p:spPr bwMode="auto">
          <a:xfrm>
            <a:off x="1619672" y="1618427"/>
            <a:ext cx="5905500" cy="4683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996708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84584"/>
            <a:ext cx="8534400" cy="968152"/>
          </a:xfrm>
          <a:noFill/>
          <a:ln>
            <a:noFill/>
          </a:ln>
        </p:spPr>
        <p:style>
          <a:lnRef idx="3">
            <a:schemeClr val="lt1"/>
          </a:lnRef>
          <a:fillRef idx="1">
            <a:schemeClr val="accent6"/>
          </a:fillRef>
          <a:effectRef idx="1">
            <a:schemeClr val="accent6"/>
          </a:effectRef>
          <a:fontRef idx="minor">
            <a:schemeClr val="lt1"/>
          </a:fontRef>
        </p:style>
        <p:txBody>
          <a:bodyPr>
            <a:normAutofit/>
          </a:bodyPr>
          <a:lstStyle/>
          <a:p>
            <a:r>
              <a:rPr lang="de-DE" sz="2800" dirty="0" smtClean="0">
                <a:solidFill>
                  <a:srgbClr val="7B9899"/>
                </a:solidFill>
                <a:effectLst/>
              </a:rPr>
              <a:t>Nach einiger Übung können verschiedene Schwerpunkte besprochen werden</a:t>
            </a:r>
            <a:endParaRPr lang="de-DE" sz="2800" dirty="0">
              <a:solidFill>
                <a:srgbClr val="7B9899"/>
              </a:solidFill>
              <a:effectLst/>
            </a:endParaRPr>
          </a:p>
        </p:txBody>
      </p:sp>
      <p:sp>
        <p:nvSpPr>
          <p:cNvPr id="5" name="Foliennummernplatzhalter 4"/>
          <p:cNvSpPr>
            <a:spLocks noGrp="1"/>
          </p:cNvSpPr>
          <p:nvPr>
            <p:ph type="sldNum" sz="quarter" idx="12"/>
          </p:nvPr>
        </p:nvSpPr>
        <p:spPr/>
        <p:txBody>
          <a:bodyPr/>
          <a:lstStyle/>
          <a:p>
            <a:fld id="{CD7978DB-4488-4BF5-9B3B-E89D12E1A91A}" type="slidenum">
              <a:rPr lang="de-DE" smtClean="0"/>
              <a:pPr/>
              <a:t>18</a:t>
            </a:fld>
            <a:endParaRPr lang="de-DE"/>
          </a:p>
        </p:txBody>
      </p:sp>
      <p:pic>
        <p:nvPicPr>
          <p:cNvPr id="6146" name="Picture 2"/>
          <p:cNvPicPr>
            <a:picLocks noGrp="1" noChangeAspect="1" noChangeArrowheads="1"/>
          </p:cNvPicPr>
          <p:nvPr>
            <p:ph sz="quarter" idx="1"/>
          </p:nvPr>
        </p:nvPicPr>
        <p:blipFill rotWithShape="1">
          <a:blip r:embed="rId2">
            <a:extLst>
              <a:ext uri="{28A0092B-C50C-407E-A947-70E740481C1C}">
                <a14:useLocalDpi xmlns:a14="http://schemas.microsoft.com/office/drawing/2010/main" val="0"/>
              </a:ext>
            </a:extLst>
          </a:blip>
          <a:srcRect t="5258" b="42658"/>
          <a:stretch/>
        </p:blipFill>
        <p:spPr bwMode="auto">
          <a:xfrm>
            <a:off x="1547664" y="1682325"/>
            <a:ext cx="6091638" cy="448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38987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a:ln>
            <a:noFill/>
          </a:ln>
          <a:effectLst/>
        </p:spPr>
        <p:style>
          <a:lnRef idx="3">
            <a:schemeClr val="lt1"/>
          </a:lnRef>
          <a:fillRef idx="1">
            <a:schemeClr val="accent6"/>
          </a:fillRef>
          <a:effectRef idx="1">
            <a:schemeClr val="accent6"/>
          </a:effectRef>
          <a:fontRef idx="minor">
            <a:schemeClr val="lt1"/>
          </a:fontRef>
        </p:style>
        <p:txBody>
          <a:bodyPr>
            <a:normAutofit/>
          </a:bodyPr>
          <a:lstStyle/>
          <a:p>
            <a:r>
              <a:rPr lang="de-DE" sz="3200" dirty="0" smtClean="0">
                <a:solidFill>
                  <a:srgbClr val="7B9899"/>
                </a:solidFill>
              </a:rPr>
              <a:t>Formklarheit bei Buchstabenverbindungen</a:t>
            </a:r>
            <a:endParaRPr lang="de-DE" sz="3200" dirty="0">
              <a:solidFill>
                <a:srgbClr val="7B9899"/>
              </a:solidFill>
            </a:endParaRPr>
          </a:p>
        </p:txBody>
      </p:sp>
      <p:sp>
        <p:nvSpPr>
          <p:cNvPr id="5" name="Foliennummernplatzhalter 4"/>
          <p:cNvSpPr>
            <a:spLocks noGrp="1"/>
          </p:cNvSpPr>
          <p:nvPr>
            <p:ph type="sldNum" sz="quarter" idx="12"/>
          </p:nvPr>
        </p:nvSpPr>
        <p:spPr/>
        <p:txBody>
          <a:bodyPr/>
          <a:lstStyle/>
          <a:p>
            <a:fld id="{CD7978DB-4488-4BF5-9B3B-E89D12E1A91A}" type="slidenum">
              <a:rPr lang="de-DE" smtClean="0"/>
              <a:pPr/>
              <a:t>19</a:t>
            </a:fld>
            <a:endParaRPr lang="de-DE"/>
          </a:p>
        </p:txBody>
      </p:sp>
      <p:pic>
        <p:nvPicPr>
          <p:cNvPr id="7170" name="Picture 2"/>
          <p:cNvPicPr>
            <a:picLocks noGrp="1" noChangeAspect="1" noChangeArrowheads="1"/>
          </p:cNvPicPr>
          <p:nvPr>
            <p:ph sz="quarter" idx="1"/>
          </p:nvPr>
        </p:nvPicPr>
        <p:blipFill rotWithShape="1">
          <a:blip r:embed="rId2">
            <a:extLst>
              <a:ext uri="{28A0092B-C50C-407E-A947-70E740481C1C}">
                <a14:useLocalDpi xmlns:a14="http://schemas.microsoft.com/office/drawing/2010/main" val="0"/>
              </a:ext>
            </a:extLst>
          </a:blip>
          <a:srcRect t="5167" b="39897"/>
          <a:stretch/>
        </p:blipFill>
        <p:spPr bwMode="auto">
          <a:xfrm>
            <a:off x="1619672" y="1679977"/>
            <a:ext cx="5930900" cy="4610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083314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37B188D8-B7F5-47A3-80D4-0854AC147C5A}" type="slidenum">
              <a:rPr lang="de-DE" smtClean="0">
                <a:solidFill>
                  <a:srgbClr val="000000"/>
                </a:solidFill>
              </a:rPr>
              <a:pPr>
                <a:defRPr/>
              </a:pPr>
              <a:t>2</a:t>
            </a:fld>
            <a:endParaRPr lang="de-DE">
              <a:solidFill>
                <a:srgbClr val="000000"/>
              </a:solidFill>
            </a:endParaRPr>
          </a:p>
        </p:txBody>
      </p:sp>
      <p:pic>
        <p:nvPicPr>
          <p:cNvPr id="2051" name="Picture 3"/>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tretch>
            <a:fillRect/>
          </a:stretch>
        </p:blipFill>
        <p:spPr bwMode="auto">
          <a:xfrm>
            <a:off x="4355976" y="1988840"/>
            <a:ext cx="4497988"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9" y="1988840"/>
            <a:ext cx="3600398"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el 2"/>
          <p:cNvSpPr>
            <a:spLocks noGrp="1"/>
          </p:cNvSpPr>
          <p:nvPr>
            <p:ph type="title"/>
          </p:nvPr>
        </p:nvSpPr>
        <p:spPr>
          <a:xfrm>
            <a:off x="301752" y="44624"/>
            <a:ext cx="8534400" cy="968152"/>
          </a:xfrm>
        </p:spPr>
        <p:txBody>
          <a:bodyPr>
            <a:normAutofit/>
          </a:bodyPr>
          <a:lstStyle/>
          <a:p>
            <a:r>
              <a:rPr lang="de-DE" sz="2800" b="1" dirty="0" smtClean="0"/>
              <a:t>Kinder schreiben selbst, </a:t>
            </a:r>
            <a:br>
              <a:rPr lang="de-DE" sz="2800" b="1" dirty="0" smtClean="0"/>
            </a:br>
            <a:r>
              <a:rPr lang="de-DE" sz="2800" b="1" dirty="0" smtClean="0"/>
              <a:t>Kinder reflektieren selbst</a:t>
            </a:r>
            <a:endParaRPr lang="de-DE" sz="2800" b="1" dirty="0"/>
          </a:p>
        </p:txBody>
      </p:sp>
    </p:spTree>
    <p:extLst>
      <p:ext uri="{BB962C8B-B14F-4D97-AF65-F5344CB8AC3E}">
        <p14:creationId xmlns:p14="http://schemas.microsoft.com/office/powerpoint/2010/main" val="332016550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p:spPr>
        <p:txBody>
          <a:bodyPr>
            <a:normAutofit/>
          </a:bodyPr>
          <a:lstStyle/>
          <a:p>
            <a:r>
              <a:rPr lang="de-DE" sz="3200" dirty="0" smtClean="0"/>
              <a:t>Zügiges Schreiben reflektieren</a:t>
            </a:r>
            <a:endParaRPr lang="de-DE" sz="3200" dirty="0"/>
          </a:p>
        </p:txBody>
      </p:sp>
      <p:sp>
        <p:nvSpPr>
          <p:cNvPr id="4" name="Foliennummernplatzhalter 3"/>
          <p:cNvSpPr>
            <a:spLocks noGrp="1"/>
          </p:cNvSpPr>
          <p:nvPr>
            <p:ph type="sldNum" sz="quarter" idx="12"/>
          </p:nvPr>
        </p:nvSpPr>
        <p:spPr/>
        <p:txBody>
          <a:bodyPr/>
          <a:lstStyle/>
          <a:p>
            <a:fld id="{CD7978DB-4488-4BF5-9B3B-E89D12E1A91A}" type="slidenum">
              <a:rPr lang="de-DE" smtClean="0"/>
              <a:pPr/>
              <a:t>20</a:t>
            </a:fld>
            <a:endParaRPr lang="de-DE"/>
          </a:p>
        </p:txBody>
      </p:sp>
      <p:pic>
        <p:nvPicPr>
          <p:cNvPr id="1026" name="Picture 2"/>
          <p:cNvPicPr>
            <a:picLocks noGrp="1" noChangeAspect="1" noChangeArrowheads="1"/>
          </p:cNvPicPr>
          <p:nvPr>
            <p:ph sz="quarter" idx="1"/>
          </p:nvPr>
        </p:nvPicPr>
        <p:blipFill rotWithShape="1">
          <a:blip r:embed="rId2" cstate="print">
            <a:extLst>
              <a:ext uri="{28A0092B-C50C-407E-A947-70E740481C1C}">
                <a14:useLocalDpi xmlns:a14="http://schemas.microsoft.com/office/drawing/2010/main" val="0"/>
              </a:ext>
            </a:extLst>
          </a:blip>
          <a:srcRect l="1830" r="1847"/>
          <a:stretch/>
        </p:blipFill>
        <p:spPr bwMode="auto">
          <a:xfrm>
            <a:off x="556963" y="1906914"/>
            <a:ext cx="8191501" cy="3812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037314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p:spPr>
        <p:txBody>
          <a:bodyPr>
            <a:normAutofit/>
          </a:bodyPr>
          <a:lstStyle/>
          <a:p>
            <a:r>
              <a:rPr lang="de-DE" sz="3200" dirty="0" smtClean="0"/>
              <a:t>Eigene Kriterien entwickeln</a:t>
            </a:r>
            <a:endParaRPr lang="de-DE" sz="3200" dirty="0"/>
          </a:p>
        </p:txBody>
      </p:sp>
      <p:sp>
        <p:nvSpPr>
          <p:cNvPr id="4" name="Foliennummernplatzhalter 3"/>
          <p:cNvSpPr>
            <a:spLocks noGrp="1"/>
          </p:cNvSpPr>
          <p:nvPr>
            <p:ph type="sldNum" sz="quarter" idx="12"/>
          </p:nvPr>
        </p:nvSpPr>
        <p:spPr/>
        <p:txBody>
          <a:bodyPr/>
          <a:lstStyle/>
          <a:p>
            <a:fld id="{CD7978DB-4488-4BF5-9B3B-E89D12E1A91A}" type="slidenum">
              <a:rPr lang="de-DE" smtClean="0"/>
              <a:pPr/>
              <a:t>21</a:t>
            </a:fld>
            <a:endParaRPr lang="de-DE"/>
          </a:p>
        </p:txBody>
      </p:sp>
      <p:pic>
        <p:nvPicPr>
          <p:cNvPr id="2050"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626169" y="1772816"/>
            <a:ext cx="8050287" cy="426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519743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301752" y="44624"/>
            <a:ext cx="8534400" cy="758952"/>
          </a:xfrm>
        </p:spPr>
        <p:txBody>
          <a:bodyPr>
            <a:normAutofit/>
          </a:bodyPr>
          <a:lstStyle/>
          <a:p>
            <a:r>
              <a:rPr lang="de-DE" sz="3200" dirty="0" smtClean="0"/>
              <a:t>Kinder lernen voneinander</a:t>
            </a:r>
            <a:endParaRPr lang="de-DE" sz="3200" dirty="0"/>
          </a:p>
        </p:txBody>
      </p:sp>
      <p:sp>
        <p:nvSpPr>
          <p:cNvPr id="4" name="Foliennummernplatzhalter 3"/>
          <p:cNvSpPr>
            <a:spLocks noGrp="1"/>
          </p:cNvSpPr>
          <p:nvPr>
            <p:ph type="sldNum" sz="quarter" idx="12"/>
          </p:nvPr>
        </p:nvSpPr>
        <p:spPr/>
        <p:txBody>
          <a:bodyPr/>
          <a:lstStyle/>
          <a:p>
            <a:fld id="{CD7978DB-4488-4BF5-9B3B-E89D12E1A91A}" type="slidenum">
              <a:rPr lang="de-DE" smtClean="0"/>
              <a:pPr/>
              <a:t>22</a:t>
            </a:fld>
            <a:endParaRPr lang="de-DE"/>
          </a:p>
        </p:txBody>
      </p:sp>
      <p:pic>
        <p:nvPicPr>
          <p:cNvPr id="3074"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971600" y="1556792"/>
            <a:ext cx="2527612" cy="468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Inhaltsplatzhalter 6"/>
          <p:cNvSpPr>
            <a:spLocks noGrp="1"/>
          </p:cNvSpPr>
          <p:nvPr>
            <p:ph sz="half" idx="2"/>
          </p:nvPr>
        </p:nvSpPr>
        <p:spPr>
          <a:xfrm>
            <a:off x="4800600" y="1627592"/>
            <a:ext cx="4038600" cy="4681728"/>
          </a:xfrm>
        </p:spPr>
        <p:txBody>
          <a:bodyPr>
            <a:noAutofit/>
          </a:bodyPr>
          <a:lstStyle/>
          <a:p>
            <a:r>
              <a:rPr lang="de-DE" sz="2000" dirty="0" smtClean="0"/>
              <a:t>Sie sprechen nicht nur über ihr Schriftergebnis, sondern auch über ihren persönlichen Schriftprozess.</a:t>
            </a:r>
          </a:p>
          <a:p>
            <a:pPr marL="0" indent="0">
              <a:buNone/>
            </a:pPr>
            <a:endParaRPr lang="de-DE" sz="1000" dirty="0" smtClean="0"/>
          </a:p>
          <a:p>
            <a:r>
              <a:rPr lang="de-DE" sz="2000" dirty="0" smtClean="0"/>
              <a:t>Sie wenden die Kriterien Formklarheit, Leserlichkeit, Flüssigkeit ihrer Schrift bei sich und anderen Kindern selbstständig an.</a:t>
            </a:r>
          </a:p>
          <a:p>
            <a:pPr marL="0" indent="0">
              <a:buNone/>
            </a:pPr>
            <a:endParaRPr lang="de-DE" sz="1000" dirty="0" smtClean="0"/>
          </a:p>
          <a:p>
            <a:r>
              <a:rPr lang="de-DE" sz="2000" dirty="0" smtClean="0"/>
              <a:t>Sie beraten sich gegenseitig.</a:t>
            </a:r>
          </a:p>
          <a:p>
            <a:pPr marL="0" indent="0">
              <a:buNone/>
            </a:pPr>
            <a:endParaRPr lang="de-DE" sz="1000" dirty="0" smtClean="0"/>
          </a:p>
          <a:p>
            <a:r>
              <a:rPr lang="de-DE" sz="2000" dirty="0" smtClean="0"/>
              <a:t>Sie erfahren Wertschätzung auch von einer Gruppe.</a:t>
            </a:r>
            <a:endParaRPr lang="de-DE" sz="2000" dirty="0"/>
          </a:p>
        </p:txBody>
      </p:sp>
    </p:spTree>
    <p:extLst>
      <p:ext uri="{BB962C8B-B14F-4D97-AF65-F5344CB8AC3E}">
        <p14:creationId xmlns:p14="http://schemas.microsoft.com/office/powerpoint/2010/main" val="241892691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CD7978DB-4488-4BF5-9B3B-E89D12E1A91A}" type="slidenum">
              <a:rPr lang="de-DE" smtClean="0"/>
              <a:pPr/>
              <a:t>23</a:t>
            </a:fld>
            <a:endParaRPr lang="de-DE"/>
          </a:p>
        </p:txBody>
      </p:sp>
      <p:sp>
        <p:nvSpPr>
          <p:cNvPr id="7" name="Textfeld 6"/>
          <p:cNvSpPr txBox="1"/>
          <p:nvPr/>
        </p:nvSpPr>
        <p:spPr>
          <a:xfrm>
            <a:off x="1331640" y="1052736"/>
            <a:ext cx="6768752" cy="2862322"/>
          </a:xfrm>
          <a:prstGeom prst="rect">
            <a:avLst/>
          </a:prstGeom>
          <a:noFill/>
        </p:spPr>
        <p:txBody>
          <a:bodyPr wrap="square" rtlCol="0">
            <a:spAutoFit/>
          </a:bodyPr>
          <a:lstStyle/>
          <a:p>
            <a:r>
              <a:rPr lang="de-DE" sz="4000" dirty="0" smtClean="0"/>
              <a:t>Weitere Materialien für Schriftgespräche mit Kolleginnen</a:t>
            </a:r>
          </a:p>
          <a:p>
            <a:endParaRPr lang="de-DE" sz="2000" dirty="0" smtClean="0"/>
          </a:p>
          <a:p>
            <a:r>
              <a:rPr lang="de-DE" sz="4000" dirty="0" smtClean="0"/>
              <a:t>Nach Bedarf einzusetzen</a:t>
            </a:r>
            <a:endParaRPr lang="de-DE" sz="4000" dirty="0"/>
          </a:p>
        </p:txBody>
      </p:sp>
      <p:sp>
        <p:nvSpPr>
          <p:cNvPr id="5" name="Rechteck 1"/>
          <p:cNvSpPr>
            <a:spLocks noChangeArrowheads="1"/>
          </p:cNvSpPr>
          <p:nvPr/>
        </p:nvSpPr>
        <p:spPr bwMode="auto">
          <a:xfrm rot="16200000">
            <a:off x="-2012354" y="3893030"/>
            <a:ext cx="45998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de-DE" sz="800" dirty="0">
                <a:cs typeface="Arial" charset="0"/>
              </a:rPr>
              <a:t>© Zusatzmaterial </a:t>
            </a:r>
            <a:r>
              <a:rPr lang="de-DE" sz="800" dirty="0" smtClean="0">
                <a:cs typeface="Arial" charset="0"/>
              </a:rPr>
              <a:t>Z16</a:t>
            </a:r>
            <a:r>
              <a:rPr lang="de-DE" sz="800" baseline="0" dirty="0" smtClean="0">
                <a:cs typeface="Arial" charset="0"/>
              </a:rPr>
              <a:t> Modul 5 z</a:t>
            </a:r>
            <a:r>
              <a:rPr lang="de-DE" sz="800" dirty="0" smtClean="0">
                <a:cs typeface="Arial" charset="0"/>
              </a:rPr>
              <a:t>u </a:t>
            </a:r>
            <a:r>
              <a:rPr lang="de-DE" sz="800" dirty="0">
                <a:cs typeface="Arial" charset="0"/>
              </a:rPr>
              <a:t>Band 142 Grundschrift. Grundschulverband Frankfurt/M. 2016</a:t>
            </a:r>
          </a:p>
        </p:txBody>
      </p:sp>
    </p:spTree>
    <p:extLst>
      <p:ext uri="{BB962C8B-B14F-4D97-AF65-F5344CB8AC3E}">
        <p14:creationId xmlns:p14="http://schemas.microsoft.com/office/powerpoint/2010/main" val="205206037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CD7978DB-4488-4BF5-9B3B-E89D12E1A91A}" type="slidenum">
              <a:rPr lang="de-DE" smtClean="0"/>
              <a:pPr/>
              <a:t>24</a:t>
            </a:fld>
            <a:endParaRPr lang="de-DE"/>
          </a:p>
        </p:txBody>
      </p:sp>
      <p:pic>
        <p:nvPicPr>
          <p:cNvPr id="3073"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6185"/>
          <a:stretch/>
        </p:blipFill>
        <p:spPr bwMode="auto">
          <a:xfrm>
            <a:off x="2063583" y="127673"/>
            <a:ext cx="5016834" cy="6489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322180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D7978DB-4488-4BF5-9B3B-E89D12E1A91A}" type="slidenum">
              <a:rPr lang="de-DE" smtClean="0"/>
              <a:pPr/>
              <a:t>25</a:t>
            </a:fld>
            <a:endParaRPr lang="de-DE"/>
          </a:p>
        </p:txBody>
      </p:sp>
      <p:sp>
        <p:nvSpPr>
          <p:cNvPr id="8" name="Rectangle 6"/>
          <p:cNvSpPr>
            <a:spLocks noChangeArrowheads="1"/>
          </p:cNvSpPr>
          <p:nvPr/>
        </p:nvSpPr>
        <p:spPr bwMode="auto">
          <a:xfrm>
            <a:off x="152400" y="42862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9"/>
          <p:cNvSpPr>
            <a:spLocks noChangeArrowheads="1"/>
          </p:cNvSpPr>
          <p:nvPr/>
        </p:nvSpPr>
        <p:spPr bwMode="auto">
          <a:xfrm>
            <a:off x="152400" y="4743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Rectangle 15"/>
          <p:cNvSpPr>
            <a:spLocks noChangeArrowheads="1"/>
          </p:cNvSpPr>
          <p:nvPr/>
        </p:nvSpPr>
        <p:spPr bwMode="auto">
          <a:xfrm>
            <a:off x="152400" y="42862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8"/>
          <p:cNvSpPr>
            <a:spLocks noChangeArrowheads="1"/>
          </p:cNvSpPr>
          <p:nvPr/>
        </p:nvSpPr>
        <p:spPr bwMode="auto">
          <a:xfrm>
            <a:off x="152400" y="4743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smtClean="0">
              <a:ln>
                <a:noFill/>
              </a:ln>
              <a:solidFill>
                <a:schemeClr val="tx1"/>
              </a:solidFill>
              <a:effectLst/>
              <a:latin typeface="Arial" pitchFamily="34" charset="0"/>
              <a:cs typeface="Arial" pitchFamily="34" charset="0"/>
            </a:endParaRPr>
          </a:p>
        </p:txBody>
      </p:sp>
      <p:pic>
        <p:nvPicPr>
          <p:cNvPr id="2067" name="Picture 19"/>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2074"/>
          <a:stretch/>
        </p:blipFill>
        <p:spPr bwMode="auto">
          <a:xfrm>
            <a:off x="2266950" y="114924"/>
            <a:ext cx="4610099" cy="662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hteck 1"/>
          <p:cNvSpPr>
            <a:spLocks noChangeArrowheads="1"/>
          </p:cNvSpPr>
          <p:nvPr/>
        </p:nvSpPr>
        <p:spPr bwMode="auto">
          <a:xfrm rot="16200000">
            <a:off x="-2012354" y="3893030"/>
            <a:ext cx="45998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de-DE" sz="800" dirty="0">
                <a:cs typeface="Arial" charset="0"/>
              </a:rPr>
              <a:t>© Zusatzmaterial </a:t>
            </a:r>
            <a:r>
              <a:rPr lang="de-DE" sz="800" dirty="0" smtClean="0">
                <a:cs typeface="Arial" charset="0"/>
              </a:rPr>
              <a:t>Z16</a:t>
            </a:r>
            <a:r>
              <a:rPr lang="de-DE" sz="800" baseline="0" dirty="0" smtClean="0">
                <a:cs typeface="Arial" charset="0"/>
              </a:rPr>
              <a:t> Modul 5 z</a:t>
            </a:r>
            <a:r>
              <a:rPr lang="de-DE" sz="800" dirty="0" smtClean="0">
                <a:cs typeface="Arial" charset="0"/>
              </a:rPr>
              <a:t>u </a:t>
            </a:r>
            <a:r>
              <a:rPr lang="de-DE" sz="800" dirty="0">
                <a:cs typeface="Arial" charset="0"/>
              </a:rPr>
              <a:t>Band 142 Grundschrift. Grundschulverband Frankfurt/M. 2016</a:t>
            </a:r>
          </a:p>
        </p:txBody>
      </p:sp>
    </p:spTree>
    <p:extLst>
      <p:ext uri="{BB962C8B-B14F-4D97-AF65-F5344CB8AC3E}">
        <p14:creationId xmlns:p14="http://schemas.microsoft.com/office/powerpoint/2010/main" val="124981047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D7978DB-4488-4BF5-9B3B-E89D12E1A91A}" type="slidenum">
              <a:rPr lang="de-DE" smtClean="0"/>
              <a:pPr/>
              <a:t>26</a:t>
            </a:fld>
            <a:endParaRPr lang="de-DE"/>
          </a:p>
        </p:txBody>
      </p:sp>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0848"/>
          <a:stretch/>
        </p:blipFill>
        <p:spPr bwMode="auto">
          <a:xfrm>
            <a:off x="2372246" y="101601"/>
            <a:ext cx="4399508" cy="6700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hteck 1"/>
          <p:cNvSpPr>
            <a:spLocks noChangeArrowheads="1"/>
          </p:cNvSpPr>
          <p:nvPr/>
        </p:nvSpPr>
        <p:spPr bwMode="auto">
          <a:xfrm rot="16200000">
            <a:off x="-2012354" y="3893030"/>
            <a:ext cx="45998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de-DE" sz="800" dirty="0">
                <a:cs typeface="Arial" charset="0"/>
              </a:rPr>
              <a:t>© Zusatzmaterial </a:t>
            </a:r>
            <a:r>
              <a:rPr lang="de-DE" sz="800" dirty="0" smtClean="0">
                <a:cs typeface="Arial" charset="0"/>
              </a:rPr>
              <a:t>Z16</a:t>
            </a:r>
            <a:r>
              <a:rPr lang="de-DE" sz="800" baseline="0" dirty="0" smtClean="0">
                <a:cs typeface="Arial" charset="0"/>
              </a:rPr>
              <a:t> Modul 5 z</a:t>
            </a:r>
            <a:r>
              <a:rPr lang="de-DE" sz="800" dirty="0" smtClean="0">
                <a:cs typeface="Arial" charset="0"/>
              </a:rPr>
              <a:t>u </a:t>
            </a:r>
            <a:r>
              <a:rPr lang="de-DE" sz="800" dirty="0">
                <a:cs typeface="Arial" charset="0"/>
              </a:rPr>
              <a:t>Band 142 Grundschrift. Grundschulverband Frankfurt/M. 2016</a:t>
            </a:r>
          </a:p>
        </p:txBody>
      </p:sp>
    </p:spTree>
    <p:extLst>
      <p:ext uri="{BB962C8B-B14F-4D97-AF65-F5344CB8AC3E}">
        <p14:creationId xmlns:p14="http://schemas.microsoft.com/office/powerpoint/2010/main" val="131951330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feld 4"/>
          <p:cNvSpPr txBox="1">
            <a:spLocks noChangeArrowheads="1"/>
          </p:cNvSpPr>
          <p:nvPr/>
        </p:nvSpPr>
        <p:spPr bwMode="auto">
          <a:xfrm>
            <a:off x="1979613" y="246063"/>
            <a:ext cx="5734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de-DE" altLang="de-DE" sz="2400" smtClean="0">
                <a:solidFill>
                  <a:srgbClr val="0070C0"/>
                </a:solidFill>
                <a:cs typeface="Arial" charset="0"/>
              </a:rPr>
              <a:t>Schriftprobe Klasse 1 (Beyza, freier Text)</a:t>
            </a:r>
          </a:p>
        </p:txBody>
      </p:sp>
      <p:pic>
        <p:nvPicPr>
          <p:cNvPr id="3" name="Inhaltsplatzhalter 16" descr="img014.jpg"/>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189" y="980646"/>
            <a:ext cx="6538911" cy="5247146"/>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pic>
      <p:pic>
        <p:nvPicPr>
          <p:cNvPr id="56324" name="Picture 2" descr="F:\0_Fotos\1c\verkleinert\k-Beyz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9925" y="3717032"/>
            <a:ext cx="1817688"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Foliennummernplatzhalter 1"/>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4A54E7-1578-400A-B632-8474FC7C3247}" type="slidenum">
              <a:rPr lang="de-DE" altLang="de-DE" smtClean="0">
                <a:solidFill>
                  <a:srgbClr val="000000"/>
                </a:solidFill>
              </a:rPr>
              <a:pPr eaLnBrk="1" hangingPunct="1"/>
              <a:t>27</a:t>
            </a:fld>
            <a:endParaRPr lang="de-DE" altLang="de-DE" smtClean="0">
              <a:solidFill>
                <a:srgbClr val="000000"/>
              </a:solidFill>
            </a:endParaRPr>
          </a:p>
        </p:txBody>
      </p:sp>
    </p:spTree>
    <p:extLst>
      <p:ext uri="{BB962C8B-B14F-4D97-AF65-F5344CB8AC3E}">
        <p14:creationId xmlns:p14="http://schemas.microsoft.com/office/powerpoint/2010/main" val="36448030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feld 4"/>
          <p:cNvSpPr txBox="1">
            <a:spLocks noChangeArrowheads="1"/>
          </p:cNvSpPr>
          <p:nvPr/>
        </p:nvSpPr>
        <p:spPr bwMode="auto">
          <a:xfrm>
            <a:off x="434975" y="620713"/>
            <a:ext cx="6624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de-DE" altLang="de-DE" sz="2400" smtClean="0">
                <a:solidFill>
                  <a:srgbClr val="0070C0"/>
                </a:solidFill>
                <a:cs typeface="Arial" charset="0"/>
              </a:rPr>
              <a:t>Schriftprobe Klasse 4 (Beyza, Abschreibtext)</a:t>
            </a:r>
          </a:p>
        </p:txBody>
      </p:sp>
      <p:pic>
        <p:nvPicPr>
          <p:cNvPr id="57347" name="Grafik 1"/>
          <p:cNvPicPr>
            <a:picLocks noChangeAspect="1"/>
          </p:cNvPicPr>
          <p:nvPr/>
        </p:nvPicPr>
        <p:blipFill>
          <a:blip r:embed="rId2" cstate="print">
            <a:extLst>
              <a:ext uri="{28A0092B-C50C-407E-A947-70E740481C1C}">
                <a14:useLocalDpi xmlns:a14="http://schemas.microsoft.com/office/drawing/2010/main" val="0"/>
              </a:ext>
            </a:extLst>
          </a:blip>
          <a:srcRect l="1552"/>
          <a:stretch>
            <a:fillRect/>
          </a:stretch>
        </p:blipFill>
        <p:spPr bwMode="auto">
          <a:xfrm>
            <a:off x="723899" y="1196975"/>
            <a:ext cx="7288213" cy="471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2" descr="C:\Users\Ulrich Hecker\Desktop\P10605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6150" y="188913"/>
            <a:ext cx="1668463"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Foliennummernplatzhalter 1"/>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578BCF3-6F8B-4714-B3A6-F2BEB5D4D9AE}" type="slidenum">
              <a:rPr lang="de-DE" altLang="de-DE" smtClean="0">
                <a:solidFill>
                  <a:srgbClr val="000000"/>
                </a:solidFill>
              </a:rPr>
              <a:pPr eaLnBrk="1" hangingPunct="1"/>
              <a:t>28</a:t>
            </a:fld>
            <a:endParaRPr lang="de-DE" altLang="de-DE" smtClean="0">
              <a:solidFill>
                <a:srgbClr val="000000"/>
              </a:solidFill>
            </a:endParaRPr>
          </a:p>
        </p:txBody>
      </p:sp>
      <p:sp>
        <p:nvSpPr>
          <p:cNvPr id="7" name="Rechteck 1"/>
          <p:cNvSpPr>
            <a:spLocks noChangeArrowheads="1"/>
          </p:cNvSpPr>
          <p:nvPr/>
        </p:nvSpPr>
        <p:spPr bwMode="auto">
          <a:xfrm rot="16200000">
            <a:off x="-2012354" y="3893030"/>
            <a:ext cx="45998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de-DE" sz="800" dirty="0">
                <a:cs typeface="Arial" charset="0"/>
              </a:rPr>
              <a:t>© Zusatzmaterial </a:t>
            </a:r>
            <a:r>
              <a:rPr lang="de-DE" sz="800" dirty="0" smtClean="0">
                <a:cs typeface="Arial" charset="0"/>
              </a:rPr>
              <a:t>Z16</a:t>
            </a:r>
            <a:r>
              <a:rPr lang="de-DE" sz="800" baseline="0" dirty="0" smtClean="0">
                <a:cs typeface="Arial" charset="0"/>
              </a:rPr>
              <a:t> Modul 5 z</a:t>
            </a:r>
            <a:r>
              <a:rPr lang="de-DE" sz="800" dirty="0" smtClean="0">
                <a:cs typeface="Arial" charset="0"/>
              </a:rPr>
              <a:t>u </a:t>
            </a:r>
            <a:r>
              <a:rPr lang="de-DE" sz="800" dirty="0">
                <a:cs typeface="Arial" charset="0"/>
              </a:rPr>
              <a:t>Band 142 Grundschrift. Grundschulverband Frankfurt/M. 2016</a:t>
            </a:r>
          </a:p>
        </p:txBody>
      </p:sp>
    </p:spTree>
    <p:extLst>
      <p:ext uri="{BB962C8B-B14F-4D97-AF65-F5344CB8AC3E}">
        <p14:creationId xmlns:p14="http://schemas.microsoft.com/office/powerpoint/2010/main" val="418684362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59432"/>
            <a:ext cx="8534400" cy="1040160"/>
          </a:xfrm>
        </p:spPr>
        <p:txBody>
          <a:bodyPr>
            <a:noAutofit/>
          </a:bodyPr>
          <a:lstStyle/>
          <a:p>
            <a:r>
              <a:rPr lang="de-DE" sz="1600" dirty="0">
                <a:solidFill>
                  <a:schemeClr val="tx1"/>
                </a:solidFill>
                <a:latin typeface="Calibri"/>
                <a:cs typeface="Calibri"/>
              </a:rPr>
              <a:t>Roman hat sich meistens viel Mühe gegeben, ordentlich und sauber zu schreiben. Es hat ihm aber auch Mühe bereitet und er musste sich anstrengen beim Schreiben. </a:t>
            </a:r>
            <a:r>
              <a:rPr lang="de-DE" sz="1600" dirty="0" smtClean="0">
                <a:solidFill>
                  <a:schemeClr val="tx1"/>
                </a:solidFill>
                <a:latin typeface="Calibri"/>
                <a:cs typeface="Calibri"/>
              </a:rPr>
              <a:t>Er </a:t>
            </a:r>
            <a:r>
              <a:rPr lang="de-DE" sz="1600" dirty="0">
                <a:solidFill>
                  <a:schemeClr val="tx1"/>
                </a:solidFill>
                <a:latin typeface="Calibri"/>
                <a:cs typeface="Calibri"/>
              </a:rPr>
              <a:t>hat sich schon früh im ersten Schuljahr </a:t>
            </a:r>
            <a:r>
              <a:rPr lang="de-DE" sz="1600" dirty="0" smtClean="0">
                <a:solidFill>
                  <a:schemeClr val="tx1"/>
                </a:solidFill>
                <a:latin typeface="Calibri"/>
                <a:cs typeface="Calibri"/>
              </a:rPr>
              <a:t>bemüht, </a:t>
            </a:r>
            <a:r>
              <a:rPr lang="de-DE" sz="1600" dirty="0">
                <a:solidFill>
                  <a:schemeClr val="tx1"/>
                </a:solidFill>
                <a:latin typeface="Calibri"/>
                <a:cs typeface="Calibri"/>
              </a:rPr>
              <a:t>auch die Kleinbuchstaben zu </a:t>
            </a:r>
            <a:r>
              <a:rPr lang="de-DE" sz="1600" dirty="0" smtClean="0">
                <a:solidFill>
                  <a:schemeClr val="tx1"/>
                </a:solidFill>
                <a:latin typeface="Calibri"/>
                <a:cs typeface="Calibri"/>
              </a:rPr>
              <a:t>schreiben</a:t>
            </a:r>
            <a:r>
              <a:rPr lang="de-DE" sz="1600" dirty="0">
                <a:solidFill>
                  <a:schemeClr val="tx1"/>
                </a:solidFill>
                <a:latin typeface="Calibri"/>
                <a:cs typeface="Calibri"/>
              </a:rPr>
              <a:t>. </a:t>
            </a:r>
          </a:p>
        </p:txBody>
      </p:sp>
      <p:sp>
        <p:nvSpPr>
          <p:cNvPr id="6" name="Foliennummernplatzhalter 5"/>
          <p:cNvSpPr>
            <a:spLocks noGrp="1"/>
          </p:cNvSpPr>
          <p:nvPr>
            <p:ph type="sldNum" sz="quarter" idx="12"/>
          </p:nvPr>
        </p:nvSpPr>
        <p:spPr/>
        <p:txBody>
          <a:bodyPr/>
          <a:lstStyle/>
          <a:p>
            <a:fld id="{CD7978DB-4488-4BF5-9B3B-E89D12E1A91A}" type="slidenum">
              <a:rPr lang="de-DE" smtClean="0"/>
              <a:pPr/>
              <a:t>29</a:t>
            </a:fld>
            <a:endParaRPr lang="de-DE"/>
          </a:p>
        </p:txBody>
      </p:sp>
      <p:pic>
        <p:nvPicPr>
          <p:cNvPr id="1027" name="Picture 3" descr="C:\Users\van der Donk\Desktop\Schriftbeispiele\Roman1 Klasse 1.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467544" y="2353775"/>
            <a:ext cx="4038600" cy="271718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814142" y="1450557"/>
            <a:ext cx="4011516" cy="4523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feld 6"/>
          <p:cNvSpPr txBox="1"/>
          <p:nvPr/>
        </p:nvSpPr>
        <p:spPr>
          <a:xfrm>
            <a:off x="1043608" y="6011996"/>
            <a:ext cx="1080120" cy="369332"/>
          </a:xfrm>
          <a:prstGeom prst="rect">
            <a:avLst/>
          </a:prstGeom>
          <a:noFill/>
        </p:spPr>
        <p:txBody>
          <a:bodyPr wrap="square" rtlCol="0">
            <a:spAutoFit/>
          </a:bodyPr>
          <a:lstStyle/>
          <a:p>
            <a:r>
              <a:rPr lang="de-DE" dirty="0" smtClean="0">
                <a:latin typeface="Calibri"/>
                <a:cs typeface="Calibri"/>
              </a:rPr>
              <a:t>Klasse 1</a:t>
            </a:r>
            <a:endParaRPr lang="de-DE" dirty="0">
              <a:latin typeface="Calibri"/>
              <a:cs typeface="Calibri"/>
            </a:endParaRPr>
          </a:p>
        </p:txBody>
      </p:sp>
      <p:sp>
        <p:nvSpPr>
          <p:cNvPr id="11" name="Textfeld 10"/>
          <p:cNvSpPr txBox="1"/>
          <p:nvPr/>
        </p:nvSpPr>
        <p:spPr>
          <a:xfrm>
            <a:off x="6012160" y="6021288"/>
            <a:ext cx="1080120" cy="369332"/>
          </a:xfrm>
          <a:prstGeom prst="rect">
            <a:avLst/>
          </a:prstGeom>
          <a:noFill/>
        </p:spPr>
        <p:txBody>
          <a:bodyPr wrap="square" rtlCol="0">
            <a:spAutoFit/>
          </a:bodyPr>
          <a:lstStyle/>
          <a:p>
            <a:r>
              <a:rPr lang="de-DE" dirty="0" smtClean="0">
                <a:latin typeface="Calibri"/>
                <a:cs typeface="Calibri"/>
              </a:rPr>
              <a:t>Klasse 2</a:t>
            </a:r>
            <a:endParaRPr lang="de-DE" dirty="0">
              <a:latin typeface="Calibri"/>
              <a:cs typeface="Calibri"/>
            </a:endParaRPr>
          </a:p>
        </p:txBody>
      </p:sp>
    </p:spTree>
    <p:extLst>
      <p:ext uri="{BB962C8B-B14F-4D97-AF65-F5344CB8AC3E}">
        <p14:creationId xmlns:p14="http://schemas.microsoft.com/office/powerpoint/2010/main" val="144948001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301752" y="44624"/>
            <a:ext cx="8534400" cy="758952"/>
          </a:xfrm>
          <a:noFill/>
        </p:spPr>
        <p:txBody>
          <a:bodyPr/>
          <a:lstStyle/>
          <a:p>
            <a:r>
              <a:rPr lang="de-DE" b="1" dirty="0" smtClean="0"/>
              <a:t>Kinder reflektieren selbst</a:t>
            </a:r>
            <a:endParaRPr lang="de-DE" b="1" dirty="0"/>
          </a:p>
        </p:txBody>
      </p:sp>
      <p:sp>
        <p:nvSpPr>
          <p:cNvPr id="5" name="Foliennummernplatzhalter 4"/>
          <p:cNvSpPr>
            <a:spLocks noGrp="1"/>
          </p:cNvSpPr>
          <p:nvPr>
            <p:ph type="sldNum" sz="quarter" idx="12"/>
          </p:nvPr>
        </p:nvSpPr>
        <p:spPr/>
        <p:txBody>
          <a:bodyPr/>
          <a:lstStyle/>
          <a:p>
            <a:fld id="{CD7978DB-4488-4BF5-9B3B-E89D12E1A91A}" type="slidenum">
              <a:rPr lang="de-DE" smtClean="0"/>
              <a:pPr/>
              <a:t>3</a:t>
            </a:fld>
            <a:endParaRPr lang="de-DE"/>
          </a:p>
        </p:txBody>
      </p:sp>
      <p:sp>
        <p:nvSpPr>
          <p:cNvPr id="7" name="Inhaltsplatzhalter 6"/>
          <p:cNvSpPr>
            <a:spLocks noGrp="1"/>
          </p:cNvSpPr>
          <p:nvPr>
            <p:ph sz="quarter" idx="1"/>
          </p:nvPr>
        </p:nvSpPr>
        <p:spPr>
          <a:xfrm>
            <a:off x="756000" y="2241376"/>
            <a:ext cx="7848448" cy="4572000"/>
          </a:xfrm>
        </p:spPr>
        <p:txBody>
          <a:bodyPr>
            <a:normAutofit/>
          </a:bodyPr>
          <a:lstStyle/>
          <a:p>
            <a:r>
              <a:rPr lang="de-DE" sz="2400" dirty="0" smtClean="0"/>
              <a:t>Die Schriftergebnisse der Kinder werden wertgeschätzt.</a:t>
            </a:r>
          </a:p>
          <a:p>
            <a:endParaRPr lang="de-DE" sz="1200" dirty="0" smtClean="0"/>
          </a:p>
          <a:p>
            <a:r>
              <a:rPr lang="de-DE" sz="2400" dirty="0" smtClean="0"/>
              <a:t>Kinder werden bewusst in die Einschätzung </a:t>
            </a:r>
            <a:br>
              <a:rPr lang="de-DE" sz="2400" dirty="0" smtClean="0"/>
            </a:br>
            <a:r>
              <a:rPr lang="de-DE" sz="2400" dirty="0" smtClean="0"/>
              <a:t>ihrer Schriftergebnisse einbezogen.</a:t>
            </a:r>
          </a:p>
          <a:p>
            <a:endParaRPr lang="de-DE" sz="1200" dirty="0" smtClean="0"/>
          </a:p>
          <a:p>
            <a:r>
              <a:rPr lang="de-DE" sz="2400" dirty="0" smtClean="0"/>
              <a:t>Sie entwickeln ihren selbstkritischen Blick </a:t>
            </a:r>
            <a:br>
              <a:rPr lang="de-DE" sz="2400" dirty="0" smtClean="0"/>
            </a:br>
            <a:r>
              <a:rPr lang="de-DE" sz="2400" dirty="0" smtClean="0"/>
              <a:t>auf ihre Schrift.</a:t>
            </a:r>
          </a:p>
          <a:p>
            <a:endParaRPr lang="de-DE" sz="1200" dirty="0" smtClean="0"/>
          </a:p>
          <a:p>
            <a:r>
              <a:rPr lang="de-DE" sz="2400" dirty="0" smtClean="0"/>
              <a:t>Damit werden sie auf Schriftgespräche vorbereitet.</a:t>
            </a:r>
            <a:endParaRPr lang="de-DE" sz="2400" dirty="0"/>
          </a:p>
        </p:txBody>
      </p:sp>
    </p:spTree>
    <p:extLst>
      <p:ext uri="{BB962C8B-B14F-4D97-AF65-F5344CB8AC3E}">
        <p14:creationId xmlns:p14="http://schemas.microsoft.com/office/powerpoint/2010/main" val="184822190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l"/>
            <a:r>
              <a:rPr lang="de-DE" dirty="0" smtClean="0"/>
              <a:t>Carlotta Klasse 3 &gt;</a:t>
            </a:r>
            <a:endParaRPr lang="de-DE" dirty="0"/>
          </a:p>
        </p:txBody>
      </p:sp>
      <p:sp>
        <p:nvSpPr>
          <p:cNvPr id="5" name="Foliennummernplatzhalter 4"/>
          <p:cNvSpPr>
            <a:spLocks noGrp="1"/>
          </p:cNvSpPr>
          <p:nvPr>
            <p:ph type="sldNum" sz="quarter" idx="12"/>
          </p:nvPr>
        </p:nvSpPr>
        <p:spPr/>
        <p:txBody>
          <a:bodyPr/>
          <a:lstStyle/>
          <a:p>
            <a:fld id="{CD7978DB-4488-4BF5-9B3B-E89D12E1A91A}" type="slidenum">
              <a:rPr lang="de-DE" smtClean="0"/>
              <a:pPr/>
              <a:t>30</a:t>
            </a:fld>
            <a:endParaRPr lang="de-DE"/>
          </a:p>
        </p:txBody>
      </p:sp>
      <p:pic>
        <p:nvPicPr>
          <p:cNvPr id="1026" name="Picture 2" descr="C:\Users\van der Donk\Desktop\Schriftbeispiele\Charlotta1 Klasse 1 Großbuchstaben.jpg"/>
          <p:cNvPicPr>
            <a:picLocks noGrp="1" noChangeAspect="1" noChangeArrowheads="1"/>
          </p:cNvPicPr>
          <p:nvPr>
            <p:ph sz="quarter" idx="1"/>
          </p:nvPr>
        </p:nvPicPr>
        <p:blipFill rotWithShape="1">
          <a:blip r:embed="rId2" cstate="print">
            <a:extLst>
              <a:ext uri="{28A0092B-C50C-407E-A947-70E740481C1C}">
                <a14:useLocalDpi xmlns:a14="http://schemas.microsoft.com/office/drawing/2010/main" val="0"/>
              </a:ext>
            </a:extLst>
          </a:blip>
          <a:srcRect l="2530"/>
          <a:stretch/>
        </p:blipFill>
        <p:spPr bwMode="auto">
          <a:xfrm>
            <a:off x="457200" y="2006503"/>
            <a:ext cx="4402832" cy="272760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van der Donk\Desktop\Schriftbeispiele\Charlotta7 Mitte Klasse 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6672" y="620688"/>
            <a:ext cx="3845388" cy="5688632"/>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p:cNvSpPr txBox="1"/>
          <p:nvPr/>
        </p:nvSpPr>
        <p:spPr>
          <a:xfrm>
            <a:off x="1259632" y="5661248"/>
            <a:ext cx="1440160" cy="369332"/>
          </a:xfrm>
          <a:prstGeom prst="rect">
            <a:avLst/>
          </a:prstGeom>
          <a:noFill/>
        </p:spPr>
        <p:txBody>
          <a:bodyPr wrap="square" rtlCol="0">
            <a:spAutoFit/>
          </a:bodyPr>
          <a:lstStyle/>
          <a:p>
            <a:r>
              <a:rPr lang="de-DE" dirty="0" smtClean="0">
                <a:latin typeface="Calibri"/>
                <a:cs typeface="Calibri"/>
              </a:rPr>
              <a:t>Klasse 1</a:t>
            </a:r>
            <a:endParaRPr lang="de-DE" dirty="0">
              <a:latin typeface="Calibri"/>
              <a:cs typeface="Calibri"/>
            </a:endParaRPr>
          </a:p>
        </p:txBody>
      </p:sp>
    </p:spTree>
    <p:extLst>
      <p:ext uri="{BB962C8B-B14F-4D97-AF65-F5344CB8AC3E}">
        <p14:creationId xmlns:p14="http://schemas.microsoft.com/office/powerpoint/2010/main" val="262594066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301752" y="44624"/>
            <a:ext cx="8534400" cy="1152128"/>
          </a:xfrm>
          <a:effectLst/>
        </p:spPr>
        <p:txBody>
          <a:bodyPr>
            <a:noAutofit/>
          </a:bodyPr>
          <a:lstStyle/>
          <a:p>
            <a:pPr lvl="0">
              <a:spcBef>
                <a:spcPts val="0"/>
              </a:spcBef>
            </a:pPr>
            <a:r>
              <a:rPr lang="de-DE" sz="1800" dirty="0">
                <a:solidFill>
                  <a:schemeClr val="tx1"/>
                </a:solidFill>
                <a:latin typeface="Calibri"/>
                <a:ea typeface="+mn-ea"/>
                <a:cs typeface="Calibri"/>
              </a:rPr>
              <a:t>Tom kam in die Schule und hatte große Schwierigkeiten, sich zu konzentrieren und seine Aufmerksamkeit zu fokussieren. Das sieht man auch an seinen ersten </a:t>
            </a:r>
            <a:r>
              <a:rPr lang="de-DE" sz="1800" dirty="0" smtClean="0">
                <a:solidFill>
                  <a:schemeClr val="tx1"/>
                </a:solidFill>
                <a:latin typeface="Calibri"/>
                <a:ea typeface="+mn-ea"/>
                <a:cs typeface="Calibri"/>
              </a:rPr>
              <a:t>Schreibversuchen.</a:t>
            </a:r>
            <a:r>
              <a:rPr lang="de-DE" sz="1800" dirty="0">
                <a:solidFill>
                  <a:schemeClr val="tx1"/>
                </a:solidFill>
                <a:latin typeface="Calibri"/>
                <a:ea typeface="+mn-ea"/>
                <a:cs typeface="Calibri"/>
              </a:rPr>
              <a:t/>
            </a:r>
            <a:br>
              <a:rPr lang="de-DE" sz="1800" dirty="0">
                <a:solidFill>
                  <a:schemeClr val="tx1"/>
                </a:solidFill>
                <a:latin typeface="Calibri"/>
                <a:ea typeface="+mn-ea"/>
                <a:cs typeface="Calibri"/>
              </a:rPr>
            </a:br>
            <a:endParaRPr lang="de-DE" sz="1800" dirty="0">
              <a:solidFill>
                <a:schemeClr val="tx1"/>
              </a:solidFill>
              <a:latin typeface="Calibri"/>
              <a:cs typeface="Calibri"/>
            </a:endParaRPr>
          </a:p>
        </p:txBody>
      </p:sp>
      <p:sp>
        <p:nvSpPr>
          <p:cNvPr id="5" name="Foliennummernplatzhalter 4"/>
          <p:cNvSpPr>
            <a:spLocks noGrp="1"/>
          </p:cNvSpPr>
          <p:nvPr>
            <p:ph type="sldNum" sz="quarter" idx="12"/>
          </p:nvPr>
        </p:nvSpPr>
        <p:spPr/>
        <p:txBody>
          <a:bodyPr/>
          <a:lstStyle/>
          <a:p>
            <a:fld id="{CD7978DB-4488-4BF5-9B3B-E89D12E1A91A}" type="slidenum">
              <a:rPr lang="de-DE" smtClean="0"/>
              <a:pPr/>
              <a:t>31</a:t>
            </a:fld>
            <a:endParaRPr lang="de-DE"/>
          </a:p>
        </p:txBody>
      </p:sp>
      <p:pic>
        <p:nvPicPr>
          <p:cNvPr id="4098" name="Picture 2" descr="C:\Users\van der Donk\Desktop\Schriftbeispiele\Tom7 Anfang Klasse 4.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4814000" y="1484785"/>
            <a:ext cx="4078479" cy="4560416"/>
          </a:xfrm>
          <a:prstGeom prst="rect">
            <a:avLst/>
          </a:prstGeom>
          <a:noFill/>
          <a:extLst>
            <a:ext uri="{909E8E84-426E-40dd-AFC4-6F175D3DCCD1}">
              <a14:hiddenFill xmlns:a14="http://schemas.microsoft.com/office/drawing/2010/main">
                <a:solidFill>
                  <a:srgbClr val="FFFFFF"/>
                </a:solidFill>
              </a14:hiddenFill>
            </a:ext>
          </a:extLst>
        </p:spPr>
      </p:pic>
      <p:sp>
        <p:nvSpPr>
          <p:cNvPr id="7" name="Inhaltsplatzhalter 6"/>
          <p:cNvSpPr>
            <a:spLocks noGrp="1"/>
          </p:cNvSpPr>
          <p:nvPr>
            <p:ph sz="half" idx="2"/>
          </p:nvPr>
        </p:nvSpPr>
        <p:spPr>
          <a:xfrm>
            <a:off x="4572000" y="1268760"/>
            <a:ext cx="4114800" cy="4857403"/>
          </a:xfrm>
        </p:spPr>
        <p:txBody>
          <a:bodyPr/>
          <a:lstStyle/>
          <a:p>
            <a:pPr marL="0" indent="0">
              <a:buNone/>
            </a:pPr>
            <a:endParaRPr lang="de-DE" dirty="0" smtClean="0"/>
          </a:p>
          <a:p>
            <a:pPr marL="0" indent="0">
              <a:buNone/>
            </a:pPr>
            <a:endParaRPr lang="de-DE" dirty="0"/>
          </a:p>
        </p:txBody>
      </p:sp>
      <p:pic>
        <p:nvPicPr>
          <p:cNvPr id="9" name="Picture 2" descr="C:\Users\van der Donk\Desktop\Schriftbeispiele\Tom2 Klasse 1 Schriftübu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126" y="2222500"/>
            <a:ext cx="3862374" cy="3345737"/>
          </a:xfrm>
          <a:prstGeom prst="rect">
            <a:avLst/>
          </a:prstGeom>
          <a:noFill/>
          <a:extLst>
            <a:ext uri="{909E8E84-426E-40dd-AFC4-6F175D3DCCD1}">
              <a14:hiddenFill xmlns:a14="http://schemas.microsoft.com/office/drawing/2010/main">
                <a:solidFill>
                  <a:srgbClr val="FFFFFF"/>
                </a:solidFill>
              </a14:hiddenFill>
            </a:ext>
          </a:extLst>
        </p:spPr>
      </p:pic>
      <p:sp>
        <p:nvSpPr>
          <p:cNvPr id="10" name="Textfeld 9"/>
          <p:cNvSpPr txBox="1"/>
          <p:nvPr/>
        </p:nvSpPr>
        <p:spPr>
          <a:xfrm>
            <a:off x="467544" y="6021288"/>
            <a:ext cx="1152128" cy="369332"/>
          </a:xfrm>
          <a:prstGeom prst="rect">
            <a:avLst/>
          </a:prstGeom>
          <a:noFill/>
        </p:spPr>
        <p:txBody>
          <a:bodyPr wrap="square" rtlCol="0">
            <a:spAutoFit/>
          </a:bodyPr>
          <a:lstStyle/>
          <a:p>
            <a:r>
              <a:rPr lang="de-DE" dirty="0" smtClean="0">
                <a:latin typeface="Calibri"/>
                <a:cs typeface="Calibri"/>
              </a:rPr>
              <a:t>Klasse 1</a:t>
            </a:r>
            <a:endParaRPr lang="de-DE" dirty="0">
              <a:latin typeface="Calibri"/>
              <a:cs typeface="Calibri"/>
            </a:endParaRPr>
          </a:p>
        </p:txBody>
      </p:sp>
      <p:sp>
        <p:nvSpPr>
          <p:cNvPr id="12" name="Textfeld 11"/>
          <p:cNvSpPr txBox="1"/>
          <p:nvPr/>
        </p:nvSpPr>
        <p:spPr>
          <a:xfrm>
            <a:off x="5940152" y="6021288"/>
            <a:ext cx="1152128" cy="369332"/>
          </a:xfrm>
          <a:prstGeom prst="rect">
            <a:avLst/>
          </a:prstGeom>
          <a:noFill/>
        </p:spPr>
        <p:txBody>
          <a:bodyPr wrap="square" rtlCol="0">
            <a:spAutoFit/>
          </a:bodyPr>
          <a:lstStyle/>
          <a:p>
            <a:r>
              <a:rPr lang="de-DE" dirty="0" smtClean="0">
                <a:latin typeface="Calibri"/>
                <a:cs typeface="Calibri"/>
              </a:rPr>
              <a:t>Klasse 4</a:t>
            </a:r>
            <a:endParaRPr lang="de-DE" dirty="0">
              <a:latin typeface="Calibri"/>
              <a:cs typeface="Calibri"/>
            </a:endParaRPr>
          </a:p>
        </p:txBody>
      </p:sp>
    </p:spTree>
    <p:extLst>
      <p:ext uri="{BB962C8B-B14F-4D97-AF65-F5344CB8AC3E}">
        <p14:creationId xmlns:p14="http://schemas.microsoft.com/office/powerpoint/2010/main" val="5577488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D7978DB-4488-4BF5-9B3B-E89D12E1A91A}" type="slidenum">
              <a:rPr lang="de-DE" smtClean="0"/>
              <a:pPr/>
              <a:t>32</a:t>
            </a:fld>
            <a:endParaRPr lang="de-DE"/>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980727"/>
            <a:ext cx="8445500" cy="4522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hteck 1"/>
          <p:cNvSpPr>
            <a:spLocks noChangeArrowheads="1"/>
          </p:cNvSpPr>
          <p:nvPr/>
        </p:nvSpPr>
        <p:spPr bwMode="auto">
          <a:xfrm rot="16200000">
            <a:off x="-2012354" y="3893030"/>
            <a:ext cx="45998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de-DE" sz="800" dirty="0">
                <a:cs typeface="Arial" charset="0"/>
              </a:rPr>
              <a:t>© Zusatzmaterial </a:t>
            </a:r>
            <a:r>
              <a:rPr lang="de-DE" sz="800" dirty="0" smtClean="0">
                <a:cs typeface="Arial" charset="0"/>
              </a:rPr>
              <a:t>Z16</a:t>
            </a:r>
            <a:r>
              <a:rPr lang="de-DE" sz="800" baseline="0" dirty="0" smtClean="0">
                <a:cs typeface="Arial" charset="0"/>
              </a:rPr>
              <a:t> Modul 5 z</a:t>
            </a:r>
            <a:r>
              <a:rPr lang="de-DE" sz="800" dirty="0" smtClean="0">
                <a:cs typeface="Arial" charset="0"/>
              </a:rPr>
              <a:t>u </a:t>
            </a:r>
            <a:r>
              <a:rPr lang="de-DE" sz="800" dirty="0">
                <a:cs typeface="Arial" charset="0"/>
              </a:rPr>
              <a:t>Band 142 Grundschrift. Grundschulverband Frankfurt/M. 2016</a:t>
            </a:r>
          </a:p>
        </p:txBody>
      </p:sp>
    </p:spTree>
    <p:extLst>
      <p:ext uri="{BB962C8B-B14F-4D97-AF65-F5344CB8AC3E}">
        <p14:creationId xmlns:p14="http://schemas.microsoft.com/office/powerpoint/2010/main" val="194599223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p:spPr>
        <p:txBody>
          <a:bodyPr/>
          <a:lstStyle/>
          <a:p>
            <a:r>
              <a:rPr lang="de-DE" b="1" dirty="0" smtClean="0"/>
              <a:t>Selbstreflexion 1</a:t>
            </a:r>
            <a:endParaRPr lang="de-DE" b="1" dirty="0"/>
          </a:p>
        </p:txBody>
      </p:sp>
      <p:sp>
        <p:nvSpPr>
          <p:cNvPr id="5" name="Foliennummernplatzhalter 4"/>
          <p:cNvSpPr>
            <a:spLocks noGrp="1"/>
          </p:cNvSpPr>
          <p:nvPr>
            <p:ph type="sldNum" sz="quarter" idx="12"/>
          </p:nvPr>
        </p:nvSpPr>
        <p:spPr/>
        <p:txBody>
          <a:bodyPr/>
          <a:lstStyle/>
          <a:p>
            <a:fld id="{CD7978DB-4488-4BF5-9B3B-E89D12E1A91A}" type="slidenum">
              <a:rPr lang="de-DE" smtClean="0"/>
              <a:pPr/>
              <a:t>4</a:t>
            </a:fld>
            <a:endParaRPr lang="de-DE"/>
          </a:p>
        </p:txBody>
      </p:sp>
      <p:pic>
        <p:nvPicPr>
          <p:cNvPr id="1026" name="Picture 2"/>
          <p:cNvPicPr>
            <a:picLocks noGrp="1" noChangeAspect="1" noChangeArrowheads="1"/>
          </p:cNvPicPr>
          <p:nvPr>
            <p:ph idx="4294967295"/>
          </p:nvPr>
        </p:nvPicPr>
        <p:blipFill rotWithShape="1">
          <a:blip r:embed="rId2" cstate="print">
            <a:extLst>
              <a:ext uri="{28A0092B-C50C-407E-A947-70E740481C1C}">
                <a14:useLocalDpi xmlns:a14="http://schemas.microsoft.com/office/drawing/2010/main" val="0"/>
              </a:ext>
            </a:extLst>
          </a:blip>
          <a:srcRect l="7222" t="12344" r="9445"/>
          <a:stretch/>
        </p:blipFill>
        <p:spPr bwMode="auto">
          <a:xfrm>
            <a:off x="4305300" y="2251805"/>
            <a:ext cx="4406900" cy="3481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feld 6"/>
          <p:cNvSpPr txBox="1"/>
          <p:nvPr/>
        </p:nvSpPr>
        <p:spPr>
          <a:xfrm>
            <a:off x="756000" y="1938313"/>
            <a:ext cx="3528392" cy="4154983"/>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de-DE" sz="2400" b="1" dirty="0" smtClean="0"/>
              <a:t>Verwendung</a:t>
            </a:r>
          </a:p>
          <a:p>
            <a:endParaRPr lang="de-DE" sz="2400" dirty="0"/>
          </a:p>
          <a:p>
            <a:pPr marL="285750" indent="-285750">
              <a:buFont typeface="Arial" panose="020B0604020202020204" pitchFamily="34" charset="0"/>
              <a:buChar char="•"/>
            </a:pPr>
            <a:r>
              <a:rPr lang="de-DE" sz="2400" dirty="0" smtClean="0"/>
              <a:t>Zum Heft </a:t>
            </a:r>
            <a:br>
              <a:rPr lang="de-DE" sz="2400" dirty="0" smtClean="0"/>
            </a:br>
            <a:r>
              <a:rPr lang="de-DE" sz="2400" dirty="0" smtClean="0"/>
              <a:t>„Meine Schrift“</a:t>
            </a:r>
          </a:p>
          <a:p>
            <a:pPr marL="285750" indent="-285750">
              <a:buFont typeface="Arial" panose="020B0604020202020204" pitchFamily="34" charset="0"/>
              <a:buChar char="•"/>
            </a:pPr>
            <a:endParaRPr lang="de-DE" sz="1200" dirty="0" smtClean="0"/>
          </a:p>
          <a:p>
            <a:pPr marL="285750" indent="-285750">
              <a:buFont typeface="Arial" panose="020B0604020202020204" pitchFamily="34" charset="0"/>
              <a:buChar char="•"/>
            </a:pPr>
            <a:r>
              <a:rPr lang="de-DE" sz="2400" dirty="0" smtClean="0"/>
              <a:t>Als Arbeitsblatt </a:t>
            </a:r>
            <a:br>
              <a:rPr lang="de-DE" sz="2400" dirty="0" smtClean="0"/>
            </a:br>
            <a:r>
              <a:rPr lang="de-DE" sz="2400" dirty="0" smtClean="0"/>
              <a:t>nach Absprache </a:t>
            </a:r>
            <a:br>
              <a:rPr lang="de-DE" sz="2400" dirty="0" smtClean="0"/>
            </a:br>
            <a:r>
              <a:rPr lang="de-DE" sz="2400" dirty="0" smtClean="0"/>
              <a:t>mit der Lehrerin</a:t>
            </a:r>
          </a:p>
          <a:p>
            <a:pPr marL="285750" indent="-285750">
              <a:buFont typeface="Arial" panose="020B0604020202020204" pitchFamily="34" charset="0"/>
              <a:buChar char="•"/>
            </a:pPr>
            <a:endParaRPr lang="de-DE" sz="1200" dirty="0" smtClean="0"/>
          </a:p>
          <a:p>
            <a:pPr marL="285750" indent="-285750">
              <a:buFont typeface="Arial" panose="020B0604020202020204" pitchFamily="34" charset="0"/>
              <a:buChar char="•"/>
            </a:pPr>
            <a:r>
              <a:rPr lang="de-DE" sz="2400" dirty="0" smtClean="0"/>
              <a:t>Als Plakat im Klassenraum</a:t>
            </a:r>
          </a:p>
          <a:p>
            <a:endParaRPr lang="de-DE" sz="2400" dirty="0"/>
          </a:p>
        </p:txBody>
      </p:sp>
    </p:spTree>
    <p:extLst>
      <p:ext uri="{BB962C8B-B14F-4D97-AF65-F5344CB8AC3E}">
        <p14:creationId xmlns:p14="http://schemas.microsoft.com/office/powerpoint/2010/main" val="267507175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p:spPr>
        <p:txBody>
          <a:bodyPr/>
          <a:lstStyle/>
          <a:p>
            <a:r>
              <a:rPr lang="de-DE" b="1" dirty="0" smtClean="0"/>
              <a:t>Selbstreflexion 2</a:t>
            </a:r>
            <a:endParaRPr lang="de-DE" b="1" dirty="0"/>
          </a:p>
        </p:txBody>
      </p:sp>
      <p:sp>
        <p:nvSpPr>
          <p:cNvPr id="4" name="Foliennummernplatzhalter 3"/>
          <p:cNvSpPr>
            <a:spLocks noGrp="1"/>
          </p:cNvSpPr>
          <p:nvPr>
            <p:ph type="sldNum" sz="quarter" idx="12"/>
          </p:nvPr>
        </p:nvSpPr>
        <p:spPr/>
        <p:txBody>
          <a:bodyPr/>
          <a:lstStyle/>
          <a:p>
            <a:fld id="{CD7978DB-4488-4BF5-9B3B-E89D12E1A91A}" type="slidenum">
              <a:rPr lang="de-DE" smtClean="0"/>
              <a:pPr/>
              <a:t>5</a:t>
            </a:fld>
            <a:endParaRPr lang="de-DE"/>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8824" y="2060848"/>
            <a:ext cx="4572000" cy="343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feld 6"/>
          <p:cNvSpPr txBox="1"/>
          <p:nvPr/>
        </p:nvSpPr>
        <p:spPr>
          <a:xfrm>
            <a:off x="756000" y="1946703"/>
            <a:ext cx="3816424" cy="3600986"/>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de-DE" sz="2400" b="1" dirty="0" smtClean="0"/>
              <a:t>Verwendung</a:t>
            </a:r>
          </a:p>
          <a:p>
            <a:endParaRPr lang="de-DE" sz="1200" dirty="0" smtClean="0"/>
          </a:p>
          <a:p>
            <a:pPr marL="457200" indent="-457200">
              <a:buFont typeface="Arial" panose="020B0604020202020204" pitchFamily="34" charset="0"/>
              <a:buChar char="•"/>
            </a:pPr>
            <a:r>
              <a:rPr lang="de-DE" sz="2400" dirty="0" smtClean="0"/>
              <a:t>Nach Schreibübungen von kurzen Texten</a:t>
            </a:r>
          </a:p>
          <a:p>
            <a:pPr marL="457200" indent="-457200">
              <a:buFont typeface="Arial" panose="020B0604020202020204" pitchFamily="34" charset="0"/>
              <a:buChar char="•"/>
            </a:pPr>
            <a:endParaRPr lang="de-DE" sz="1200" dirty="0" smtClean="0"/>
          </a:p>
          <a:p>
            <a:pPr marL="457200" indent="-457200">
              <a:buFont typeface="Arial" panose="020B0604020202020204" pitchFamily="34" charset="0"/>
              <a:buChar char="•"/>
            </a:pPr>
            <a:r>
              <a:rPr lang="de-DE" sz="2400" dirty="0" smtClean="0"/>
              <a:t>Für Schreibübungen auf ein Schmuckblatt</a:t>
            </a:r>
          </a:p>
          <a:p>
            <a:pPr marL="457200" indent="-457200">
              <a:buFont typeface="Arial" panose="020B0604020202020204" pitchFamily="34" charset="0"/>
              <a:buChar char="•"/>
            </a:pPr>
            <a:endParaRPr lang="de-DE" sz="1200" dirty="0" smtClean="0"/>
          </a:p>
          <a:p>
            <a:pPr marL="457200" indent="-457200">
              <a:buFont typeface="Arial" panose="020B0604020202020204" pitchFamily="34" charset="0"/>
              <a:buChar char="•"/>
            </a:pPr>
            <a:r>
              <a:rPr lang="de-DE" sz="2400" dirty="0" smtClean="0"/>
              <a:t>Für einen </a:t>
            </a:r>
            <a:r>
              <a:rPr lang="de-DE" sz="2400" dirty="0" err="1" smtClean="0"/>
              <a:t>Verschenktext</a:t>
            </a:r>
            <a:endParaRPr lang="de-DE" sz="2400" dirty="0" smtClean="0"/>
          </a:p>
          <a:p>
            <a:endParaRPr lang="de-DE" sz="2400" dirty="0"/>
          </a:p>
        </p:txBody>
      </p:sp>
    </p:spTree>
    <p:extLst>
      <p:ext uri="{BB962C8B-B14F-4D97-AF65-F5344CB8AC3E}">
        <p14:creationId xmlns:p14="http://schemas.microsoft.com/office/powerpoint/2010/main" val="319861763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p:spPr>
        <p:txBody>
          <a:bodyPr/>
          <a:lstStyle/>
          <a:p>
            <a:r>
              <a:rPr lang="de-DE" b="1" dirty="0" smtClean="0"/>
              <a:t>Selbstreflexion 3</a:t>
            </a:r>
            <a:endParaRPr lang="de-DE" b="1" dirty="0"/>
          </a:p>
        </p:txBody>
      </p:sp>
      <p:sp>
        <p:nvSpPr>
          <p:cNvPr id="4" name="Foliennummernplatzhalter 3"/>
          <p:cNvSpPr>
            <a:spLocks noGrp="1"/>
          </p:cNvSpPr>
          <p:nvPr>
            <p:ph type="sldNum" sz="quarter" idx="12"/>
          </p:nvPr>
        </p:nvSpPr>
        <p:spPr/>
        <p:txBody>
          <a:bodyPr/>
          <a:lstStyle/>
          <a:p>
            <a:fld id="{CD7978DB-4488-4BF5-9B3B-E89D12E1A91A}" type="slidenum">
              <a:rPr lang="de-DE" smtClean="0"/>
              <a:pPr/>
              <a:t>6</a:t>
            </a:fld>
            <a:endParaRPr lang="de-DE"/>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068" r="13340" b="18348"/>
          <a:stretch/>
        </p:blipFill>
        <p:spPr bwMode="auto">
          <a:xfrm>
            <a:off x="1475656" y="2337915"/>
            <a:ext cx="5342805" cy="3035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059633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p:spPr>
        <p:txBody>
          <a:bodyPr/>
          <a:lstStyle/>
          <a:p>
            <a:r>
              <a:rPr lang="de-DE" b="1" dirty="0" smtClean="0"/>
              <a:t>Selbstreflexion 4</a:t>
            </a:r>
            <a:endParaRPr lang="de-DE" b="1" dirty="0"/>
          </a:p>
        </p:txBody>
      </p:sp>
      <p:sp>
        <p:nvSpPr>
          <p:cNvPr id="4" name="Foliennummernplatzhalter 3"/>
          <p:cNvSpPr>
            <a:spLocks noGrp="1"/>
          </p:cNvSpPr>
          <p:nvPr>
            <p:ph type="sldNum" sz="quarter" idx="12"/>
          </p:nvPr>
        </p:nvSpPr>
        <p:spPr/>
        <p:txBody>
          <a:bodyPr/>
          <a:lstStyle/>
          <a:p>
            <a:fld id="{CD7978DB-4488-4BF5-9B3B-E89D12E1A91A}" type="slidenum">
              <a:rPr lang="de-DE" smtClean="0"/>
              <a:pPr/>
              <a:t>7</a:t>
            </a:fld>
            <a:endParaRPr lang="de-DE"/>
          </a:p>
        </p:txBody>
      </p:sp>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586" t="16483" r="13874" b="17908"/>
          <a:stretch/>
        </p:blipFill>
        <p:spPr bwMode="auto">
          <a:xfrm>
            <a:off x="4519489" y="2242105"/>
            <a:ext cx="4135566" cy="2769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feld 4"/>
          <p:cNvSpPr txBox="1"/>
          <p:nvPr/>
        </p:nvSpPr>
        <p:spPr>
          <a:xfrm>
            <a:off x="756000" y="1435523"/>
            <a:ext cx="3528392" cy="5632310"/>
          </a:xfrm>
          <a:prstGeom prst="rect">
            <a:avLst/>
          </a:prstGeom>
          <a:noFill/>
        </p:spPr>
        <p:txBody>
          <a:bodyPr wrap="square" rtlCol="0">
            <a:spAutoFit/>
          </a:bodyPr>
          <a:lstStyle/>
          <a:p>
            <a:r>
              <a:rPr lang="de-DE" sz="2400" b="1" dirty="0" smtClean="0"/>
              <a:t>Verwendung</a:t>
            </a:r>
          </a:p>
          <a:p>
            <a:endParaRPr lang="de-DE" sz="2400" dirty="0" smtClean="0"/>
          </a:p>
          <a:p>
            <a:pPr marL="285750" indent="-285750">
              <a:buFont typeface="Arial" panose="020B0604020202020204" pitchFamily="34" charset="0"/>
              <a:buChar char="•"/>
            </a:pPr>
            <a:r>
              <a:rPr lang="de-DE" sz="2400" dirty="0" smtClean="0"/>
              <a:t>Kinder gewinnen einen Überblick über die Buchstaben, die sie geläufig schreiben und welche sie üben sollten.</a:t>
            </a:r>
          </a:p>
          <a:p>
            <a:pPr marL="285750" indent="-285750">
              <a:buFont typeface="Arial" panose="020B0604020202020204" pitchFamily="34" charset="0"/>
              <a:buChar char="•"/>
            </a:pPr>
            <a:endParaRPr lang="de-DE" sz="1200" dirty="0" smtClean="0"/>
          </a:p>
          <a:p>
            <a:pPr marL="285750" indent="-285750">
              <a:buFont typeface="Arial" panose="020B0604020202020204" pitchFamily="34" charset="0"/>
              <a:buChar char="•"/>
            </a:pPr>
            <a:r>
              <a:rPr lang="de-DE" sz="2400" dirty="0" smtClean="0"/>
              <a:t>Welches Heft mit welcher </a:t>
            </a:r>
            <a:r>
              <a:rPr lang="de-DE" sz="2400" dirty="0"/>
              <a:t>L</a:t>
            </a:r>
            <a:r>
              <a:rPr lang="de-DE" sz="2400" dirty="0" smtClean="0"/>
              <a:t>ineatur benötige ich aktuell dafür?</a:t>
            </a:r>
          </a:p>
          <a:p>
            <a:pPr marL="285750" indent="-285750">
              <a:buFont typeface="Arial" panose="020B0604020202020204" pitchFamily="34" charset="0"/>
              <a:buChar char="•"/>
            </a:pPr>
            <a:endParaRPr lang="de-DE" sz="2400" dirty="0"/>
          </a:p>
          <a:p>
            <a:pPr marL="285750" indent="-285750">
              <a:buFont typeface="Arial" panose="020B0604020202020204" pitchFamily="34" charset="0"/>
              <a:buChar char="•"/>
            </a:pPr>
            <a:endParaRPr lang="de-DE" sz="2400" dirty="0"/>
          </a:p>
        </p:txBody>
      </p:sp>
    </p:spTree>
    <p:extLst>
      <p:ext uri="{BB962C8B-B14F-4D97-AF65-F5344CB8AC3E}">
        <p14:creationId xmlns:p14="http://schemas.microsoft.com/office/powerpoint/2010/main" val="191975070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a:ln>
            <a:noFill/>
          </a:ln>
        </p:spPr>
        <p:style>
          <a:lnRef idx="2">
            <a:schemeClr val="accent3"/>
          </a:lnRef>
          <a:fillRef idx="1">
            <a:schemeClr val="lt1"/>
          </a:fillRef>
          <a:effectRef idx="0">
            <a:schemeClr val="accent3"/>
          </a:effectRef>
          <a:fontRef idx="minor">
            <a:schemeClr val="dk1"/>
          </a:fontRef>
        </p:style>
        <p:txBody>
          <a:bodyPr/>
          <a:lstStyle/>
          <a:p>
            <a:r>
              <a:rPr lang="de-DE" b="1" dirty="0" smtClean="0"/>
              <a:t>Schriftgespräche</a:t>
            </a:r>
            <a:endParaRPr lang="de-DE" b="1" dirty="0"/>
          </a:p>
        </p:txBody>
      </p:sp>
      <p:sp>
        <p:nvSpPr>
          <p:cNvPr id="7" name="Foliennummernplatzhalter 6"/>
          <p:cNvSpPr>
            <a:spLocks noGrp="1"/>
          </p:cNvSpPr>
          <p:nvPr>
            <p:ph type="sldNum" sz="quarter" idx="12"/>
          </p:nvPr>
        </p:nvSpPr>
        <p:spPr/>
        <p:txBody>
          <a:bodyPr/>
          <a:lstStyle/>
          <a:p>
            <a:fld id="{CD7978DB-4488-4BF5-9B3B-E89D12E1A91A}" type="slidenum">
              <a:rPr lang="de-DE" smtClean="0"/>
              <a:pPr/>
              <a:t>8</a:t>
            </a:fld>
            <a:endParaRPr lang="de-DE"/>
          </a:p>
        </p:txBody>
      </p:sp>
      <p:sp>
        <p:nvSpPr>
          <p:cNvPr id="3" name="Untertitel 2"/>
          <p:cNvSpPr>
            <a:spLocks noGrp="1"/>
          </p:cNvSpPr>
          <p:nvPr>
            <p:ph sz="quarter" idx="1"/>
          </p:nvPr>
        </p:nvSpPr>
        <p:spPr>
          <a:xfrm>
            <a:off x="539552" y="2060848"/>
            <a:ext cx="8266120" cy="4038200"/>
          </a:xfrm>
          <a:noFill/>
          <a:ln>
            <a:noFill/>
          </a:ln>
        </p:spPr>
        <p:style>
          <a:lnRef idx="3">
            <a:schemeClr val="lt1"/>
          </a:lnRef>
          <a:fillRef idx="1">
            <a:schemeClr val="accent3"/>
          </a:fillRef>
          <a:effectRef idx="1">
            <a:schemeClr val="accent3"/>
          </a:effectRef>
          <a:fontRef idx="minor">
            <a:schemeClr val="lt1"/>
          </a:fontRef>
        </p:style>
        <p:txBody>
          <a:bodyPr>
            <a:normAutofit/>
          </a:bodyPr>
          <a:lstStyle/>
          <a:p>
            <a:pPr marL="0" indent="0">
              <a:buNone/>
            </a:pPr>
            <a:endParaRPr lang="de-DE" sz="2400" dirty="0" smtClean="0">
              <a:solidFill>
                <a:schemeClr val="tx1"/>
              </a:solidFill>
              <a:latin typeface="+mj-lt"/>
            </a:endParaRPr>
          </a:p>
          <a:p>
            <a:r>
              <a:rPr lang="de-DE" sz="2400" dirty="0" smtClean="0">
                <a:solidFill>
                  <a:schemeClr val="tx1"/>
                </a:solidFill>
                <a:latin typeface="+mj-lt"/>
              </a:rPr>
              <a:t>Was ist ein Schriftgespräch?</a:t>
            </a:r>
          </a:p>
          <a:p>
            <a:pPr marL="0" indent="0">
              <a:buNone/>
            </a:pPr>
            <a:endParaRPr lang="de-DE" sz="2400" dirty="0" smtClean="0">
              <a:solidFill>
                <a:schemeClr val="tx1"/>
              </a:solidFill>
              <a:latin typeface="+mj-lt"/>
            </a:endParaRPr>
          </a:p>
          <a:p>
            <a:r>
              <a:rPr lang="de-DE" sz="2400" dirty="0" smtClean="0">
                <a:solidFill>
                  <a:schemeClr val="tx1"/>
                </a:solidFill>
                <a:latin typeface="+mj-lt"/>
              </a:rPr>
              <a:t>Wozu wird es verwendet?</a:t>
            </a:r>
          </a:p>
          <a:p>
            <a:pPr marL="0" indent="0">
              <a:buNone/>
            </a:pPr>
            <a:endParaRPr lang="de-DE" sz="2400" dirty="0" smtClean="0">
              <a:solidFill>
                <a:schemeClr val="tx1"/>
              </a:solidFill>
              <a:latin typeface="+mj-lt"/>
            </a:endParaRPr>
          </a:p>
          <a:p>
            <a:r>
              <a:rPr lang="de-DE" sz="2400" dirty="0" smtClean="0">
                <a:solidFill>
                  <a:schemeClr val="tx1"/>
                </a:solidFill>
                <a:latin typeface="+mj-lt"/>
              </a:rPr>
              <a:t>Wie wird es durchgeführt?</a:t>
            </a:r>
            <a:endParaRPr lang="de-DE" sz="2400" dirty="0">
              <a:solidFill>
                <a:schemeClr val="tx1"/>
              </a:solidFill>
              <a:latin typeface="+mj-lt"/>
            </a:endParaRPr>
          </a:p>
        </p:txBody>
      </p:sp>
      <p:pic>
        <p:nvPicPr>
          <p:cNvPr id="4" name="Picture 6" descr="Schreiben6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997962" y="2060849"/>
            <a:ext cx="3795561" cy="3146152"/>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457917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1752" y="44624"/>
            <a:ext cx="8534400" cy="758952"/>
          </a:xfrm>
          <a:noFill/>
          <a:ln>
            <a:noFill/>
          </a:ln>
        </p:spPr>
        <p:style>
          <a:lnRef idx="3">
            <a:schemeClr val="lt1"/>
          </a:lnRef>
          <a:fillRef idx="1">
            <a:schemeClr val="accent2"/>
          </a:fillRef>
          <a:effectRef idx="1">
            <a:schemeClr val="accent2"/>
          </a:effectRef>
          <a:fontRef idx="minor">
            <a:schemeClr val="lt1"/>
          </a:fontRef>
        </p:style>
        <p:txBody>
          <a:bodyPr/>
          <a:lstStyle/>
          <a:p>
            <a:r>
              <a:rPr lang="de-DE" b="1" dirty="0" smtClean="0"/>
              <a:t>Was ist ein Schriftgespräch?</a:t>
            </a:r>
            <a:endParaRPr lang="de-DE" b="1" dirty="0"/>
          </a:p>
        </p:txBody>
      </p:sp>
      <p:sp>
        <p:nvSpPr>
          <p:cNvPr id="7" name="Foliennummernplatzhalter 6"/>
          <p:cNvSpPr>
            <a:spLocks noGrp="1"/>
          </p:cNvSpPr>
          <p:nvPr>
            <p:ph type="sldNum" sz="quarter" idx="12"/>
          </p:nvPr>
        </p:nvSpPr>
        <p:spPr/>
        <p:txBody>
          <a:bodyPr/>
          <a:lstStyle/>
          <a:p>
            <a:fld id="{CD7978DB-4488-4BF5-9B3B-E89D12E1A91A}" type="slidenum">
              <a:rPr lang="de-DE" smtClean="0"/>
              <a:pPr/>
              <a:t>9</a:t>
            </a:fld>
            <a:endParaRPr lang="de-DE" dirty="0"/>
          </a:p>
        </p:txBody>
      </p:sp>
      <p:pic>
        <p:nvPicPr>
          <p:cNvPr id="1026"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tretch>
            <a:fillRect/>
          </a:stretch>
        </p:blipFill>
        <p:spPr bwMode="auto">
          <a:xfrm>
            <a:off x="5364088" y="1916832"/>
            <a:ext cx="3387600" cy="2543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feld 4"/>
          <p:cNvSpPr txBox="1"/>
          <p:nvPr/>
        </p:nvSpPr>
        <p:spPr>
          <a:xfrm>
            <a:off x="683568" y="1772816"/>
            <a:ext cx="8064472" cy="4339649"/>
          </a:xfrm>
          <a:prstGeom prst="rect">
            <a:avLst/>
          </a:prstGeom>
          <a:noFill/>
        </p:spPr>
        <p:txBody>
          <a:bodyPr wrap="square" rtlCol="0">
            <a:spAutoFit/>
          </a:bodyPr>
          <a:lstStyle/>
          <a:p>
            <a:pPr marL="342900" indent="-342900">
              <a:buFont typeface="Arial" panose="020B0604020202020204" pitchFamily="34" charset="0"/>
              <a:buChar char="•"/>
            </a:pPr>
            <a:r>
              <a:rPr lang="de-DE" sz="2400" dirty="0" smtClean="0"/>
              <a:t>Ein Gespräch, in dem Kinder </a:t>
            </a:r>
            <a:br>
              <a:rPr lang="de-DE" sz="2400" dirty="0" smtClean="0"/>
            </a:br>
            <a:r>
              <a:rPr lang="de-DE" sz="2400" dirty="0" smtClean="0"/>
              <a:t>untereinander ihre Schrift-</a:t>
            </a:r>
            <a:br>
              <a:rPr lang="de-DE" sz="2400" dirty="0" smtClean="0"/>
            </a:br>
            <a:r>
              <a:rPr lang="de-DE" sz="2400" dirty="0" err="1" smtClean="0"/>
              <a:t>ergebnisse</a:t>
            </a:r>
            <a:r>
              <a:rPr lang="de-DE" sz="2400" dirty="0" smtClean="0"/>
              <a:t> besprechen.</a:t>
            </a:r>
          </a:p>
          <a:p>
            <a:endParaRPr lang="de-DE" sz="1200" dirty="0"/>
          </a:p>
          <a:p>
            <a:pPr marL="342900" indent="-342900">
              <a:buFont typeface="Arial" panose="020B0604020202020204" pitchFamily="34" charset="0"/>
              <a:buChar char="•"/>
            </a:pPr>
            <a:r>
              <a:rPr lang="de-DE" sz="2400" dirty="0" smtClean="0"/>
              <a:t>Ein Gespräch, in dem sie zu </a:t>
            </a:r>
            <a:br>
              <a:rPr lang="de-DE" sz="2400" dirty="0" smtClean="0"/>
            </a:br>
            <a:r>
              <a:rPr lang="de-DE" sz="2400" dirty="0" smtClean="0"/>
              <a:t>einer </a:t>
            </a:r>
            <a:r>
              <a:rPr lang="de-DE" sz="2400" dirty="0" err="1" smtClean="0"/>
              <a:t>kriterienbezogenen</a:t>
            </a:r>
            <a:r>
              <a:rPr lang="de-DE" sz="2400" dirty="0" smtClean="0"/>
              <a:t> </a:t>
            </a:r>
            <a:br>
              <a:rPr lang="de-DE" sz="2400" dirty="0" smtClean="0"/>
            </a:br>
            <a:r>
              <a:rPr lang="de-DE" sz="2400" dirty="0" smtClean="0"/>
              <a:t>Bewertung kommen.</a:t>
            </a:r>
          </a:p>
          <a:p>
            <a:endParaRPr lang="de-DE" sz="1200" dirty="0"/>
          </a:p>
          <a:p>
            <a:pPr marL="342900" indent="-342900">
              <a:buFont typeface="Arial" panose="020B0604020202020204" pitchFamily="34" charset="0"/>
              <a:buChar char="•"/>
            </a:pPr>
            <a:r>
              <a:rPr lang="de-DE" sz="2400" dirty="0" smtClean="0"/>
              <a:t>Ein Gespräch, in dem sie </a:t>
            </a:r>
          </a:p>
          <a:p>
            <a:r>
              <a:rPr lang="de-DE" sz="2400" dirty="0"/>
              <a:t> </a:t>
            </a:r>
            <a:r>
              <a:rPr lang="de-DE" sz="2400" dirty="0" smtClean="0"/>
              <a:t>    individuelle Schriftvariationen wahrnehmen.</a:t>
            </a:r>
          </a:p>
          <a:p>
            <a:endParaRPr lang="de-DE" sz="1200" dirty="0">
              <a:solidFill>
                <a:srgbClr val="C00000"/>
              </a:solidFill>
            </a:endParaRPr>
          </a:p>
          <a:p>
            <a:pPr marL="342900" indent="-342900">
              <a:buFont typeface="Arial" panose="020B0604020202020204" pitchFamily="34" charset="0"/>
              <a:buChar char="•"/>
            </a:pPr>
            <a:r>
              <a:rPr lang="de-DE" sz="2400" dirty="0" smtClean="0"/>
              <a:t>Ein Gespräch, in dem sie über ihren individuellen Schreibprozess sprechen.</a:t>
            </a:r>
            <a:endParaRPr lang="de-DE" sz="2400" dirty="0"/>
          </a:p>
        </p:txBody>
      </p:sp>
    </p:spTree>
    <p:extLst>
      <p:ext uri="{BB962C8B-B14F-4D97-AF65-F5344CB8AC3E}">
        <p14:creationId xmlns:p14="http://schemas.microsoft.com/office/powerpoint/2010/main" val="3158996657"/>
      </p:ext>
    </p:extLst>
  </p:cSld>
  <p:clrMapOvr>
    <a:masterClrMapping/>
  </p:clrMapOvr>
  <p:timing>
    <p:tnLst>
      <p:par>
        <p:cTn xmlns:p14="http://schemas.microsoft.com/office/powerpoint/2010/mai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ronus">
  <a:themeElements>
    <a:clrScheme name="Cronus">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ronus">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ronus">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1_Cronus">
  <a:themeElements>
    <a:clrScheme name="Cronus">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ronus">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ronus">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595</Words>
  <Application>Microsoft Macintosh PowerPoint</Application>
  <PresentationFormat>Bildschirmpräsentation (4:3)</PresentationFormat>
  <Paragraphs>146</Paragraphs>
  <Slides>32</Slides>
  <Notes>0</Notes>
  <HiddenSlides>0</HiddenSlides>
  <MMClips>0</MMClips>
  <ScaleCrop>false</ScaleCrop>
  <HeadingPairs>
    <vt:vector size="4" baseType="variant">
      <vt:variant>
        <vt:lpstr>Design</vt:lpstr>
      </vt:variant>
      <vt:variant>
        <vt:i4>3</vt:i4>
      </vt:variant>
      <vt:variant>
        <vt:lpstr>Folientitel</vt:lpstr>
      </vt:variant>
      <vt:variant>
        <vt:i4>32</vt:i4>
      </vt:variant>
    </vt:vector>
  </HeadingPairs>
  <TitlesOfParts>
    <vt:vector size="35" baseType="lpstr">
      <vt:lpstr>Standarddesign</vt:lpstr>
      <vt:lpstr>Cronus</vt:lpstr>
      <vt:lpstr>1_Cronus</vt:lpstr>
      <vt:lpstr>Modul 5</vt:lpstr>
      <vt:lpstr>Kinder schreiben selbst,  Kinder reflektieren selbst</vt:lpstr>
      <vt:lpstr>Kinder reflektieren selbst</vt:lpstr>
      <vt:lpstr>Selbstreflexion 1</vt:lpstr>
      <vt:lpstr>Selbstreflexion 2</vt:lpstr>
      <vt:lpstr>Selbstreflexion 3</vt:lpstr>
      <vt:lpstr>Selbstreflexion 4</vt:lpstr>
      <vt:lpstr>Schriftgespräche</vt:lpstr>
      <vt:lpstr>Was ist ein Schriftgespräch?</vt:lpstr>
      <vt:lpstr>Wozu Schriftgespräche?</vt:lpstr>
      <vt:lpstr>Wozu Schriftgespräche?</vt:lpstr>
      <vt:lpstr>Wie werden Schriftgespräche durchgeführt ?</vt:lpstr>
      <vt:lpstr>Wie werden Schriftgespräche durchgeführt ?</vt:lpstr>
      <vt:lpstr>Wie werden Schriftgespräche durchgeführt ?</vt:lpstr>
      <vt:lpstr>Wie werden Schriftgespräche durchgeführt ?</vt:lpstr>
      <vt:lpstr>Wie werden Schriftgespräche durchgeführt ?</vt:lpstr>
      <vt:lpstr>Ein systematisches Schriftgespräch kann beginnen</vt:lpstr>
      <vt:lpstr>Nach einiger Übung können verschiedene Schwerpunkte besprochen werden</vt:lpstr>
      <vt:lpstr>Formklarheit bei Buchstabenverbindungen</vt:lpstr>
      <vt:lpstr>Zügiges Schreiben reflektieren</vt:lpstr>
      <vt:lpstr>Eigene Kriterien entwickeln</vt:lpstr>
      <vt:lpstr>Kinder lernen voneinander</vt:lpstr>
      <vt:lpstr>PowerPoint-Präsentation</vt:lpstr>
      <vt:lpstr>PowerPoint-Präsentation</vt:lpstr>
      <vt:lpstr>PowerPoint-Präsentation</vt:lpstr>
      <vt:lpstr>PowerPoint-Präsentation</vt:lpstr>
      <vt:lpstr>PowerPoint-Präsentation</vt:lpstr>
      <vt:lpstr>PowerPoint-Präsentation</vt:lpstr>
      <vt:lpstr>Roman hat sich meistens viel Mühe gegeben, ordentlich und sauber zu schreiben. Es hat ihm aber auch Mühe bereitet und er musste sich anstrengen beim Schreiben. Er hat sich schon früh im ersten Schuljahr bemüht, auch die Kleinbuchstaben zu schreiben. </vt:lpstr>
      <vt:lpstr>Carlotta Klasse 3 &gt;</vt:lpstr>
      <vt:lpstr>Tom kam in die Schule und hatte große Schwierigkeiten, sich zu konzentrieren und seine Aufmerksamkeit zu fokussieren. Das sieht man auch an seinen ersten Schreibversuchen. </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Schriftgespräche</dc:title>
  <dc:creator>van der Donk</dc:creator>
  <cp:lastModifiedBy>11_ ak</cp:lastModifiedBy>
  <cp:revision>60</cp:revision>
  <dcterms:created xsi:type="dcterms:W3CDTF">2016-04-08T14:45:02Z</dcterms:created>
  <dcterms:modified xsi:type="dcterms:W3CDTF">2016-11-08T12:36:23Z</dcterms:modified>
</cp:coreProperties>
</file>