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emf" ContentType="image/x-emf"/>
  <Default Extension="vml" ContentType="application/vnd.openxmlformats-officedocument.vmlDrawing"/>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10.xml" ContentType="application/vnd.openxmlformats-officedocument.theme+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11.xml" ContentType="application/vnd.openxmlformats-officedocument.theme+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theme/theme12.xml" ContentType="application/vnd.openxmlformats-officedocument.theme+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theme/theme13.xml" ContentType="application/vnd.openxmlformats-officedocument.theme+xml"/>
  <Override PartName="/ppt/theme/theme14.xml" ContentType="application/vnd.openxmlformats-officedocument.theme+xml"/>
  <Override PartName="/ppt/theme/theme15.xml" ContentType="application/vnd.openxmlformats-officedocument.theme+xml"/>
  <Override PartName="/ppt/notesSlides/notesSlide1.xml" ContentType="application/vnd.openxmlformats-officedocument.presentationml.notesSlide+xml"/>
  <Override PartName="/ppt/embeddings/oleObject1.bin" ContentType="application/vnd.openxmlformats-officedocument.oleObject"/>
  <Override PartName="/ppt/embeddings/oleObject2.bin" ContentType="application/vnd.openxmlformats-officedocument.oleObject"/>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732" r:id="rId2"/>
    <p:sldMasterId id="2147483792" r:id="rId3"/>
    <p:sldMasterId id="2147483804" r:id="rId4"/>
    <p:sldMasterId id="2147483816" r:id="rId5"/>
    <p:sldMasterId id="2147483840" r:id="rId6"/>
    <p:sldMasterId id="2147483876" r:id="rId7"/>
    <p:sldMasterId id="2147483888" r:id="rId8"/>
    <p:sldMasterId id="2147483912" r:id="rId9"/>
    <p:sldMasterId id="2147483984" r:id="rId10"/>
    <p:sldMasterId id="2147484008" r:id="rId11"/>
    <p:sldMasterId id="2147484056" r:id="rId12"/>
    <p:sldMasterId id="2147487701" r:id="rId13"/>
  </p:sldMasterIdLst>
  <p:notesMasterIdLst>
    <p:notesMasterId r:id="rId49"/>
  </p:notesMasterIdLst>
  <p:handoutMasterIdLst>
    <p:handoutMasterId r:id="rId50"/>
  </p:handoutMasterIdLst>
  <p:sldIdLst>
    <p:sldId id="367" r:id="rId14"/>
    <p:sldId id="361" r:id="rId15"/>
    <p:sldId id="362" r:id="rId16"/>
    <p:sldId id="363" r:id="rId17"/>
    <p:sldId id="364" r:id="rId18"/>
    <p:sldId id="365" r:id="rId19"/>
    <p:sldId id="366" r:id="rId20"/>
    <p:sldId id="353" r:id="rId21"/>
    <p:sldId id="327" r:id="rId22"/>
    <p:sldId id="344" r:id="rId23"/>
    <p:sldId id="343" r:id="rId24"/>
    <p:sldId id="357" r:id="rId25"/>
    <p:sldId id="358" r:id="rId26"/>
    <p:sldId id="359" r:id="rId27"/>
    <p:sldId id="360" r:id="rId28"/>
    <p:sldId id="355" r:id="rId29"/>
    <p:sldId id="264" r:id="rId30"/>
    <p:sldId id="341" r:id="rId31"/>
    <p:sldId id="338" r:id="rId32"/>
    <p:sldId id="266" r:id="rId33"/>
    <p:sldId id="272" r:id="rId34"/>
    <p:sldId id="271" r:id="rId35"/>
    <p:sldId id="356" r:id="rId36"/>
    <p:sldId id="346" r:id="rId37"/>
    <p:sldId id="351" r:id="rId38"/>
    <p:sldId id="279" r:id="rId39"/>
    <p:sldId id="280" r:id="rId40"/>
    <p:sldId id="288" r:id="rId41"/>
    <p:sldId id="291" r:id="rId42"/>
    <p:sldId id="294" r:id="rId43"/>
    <p:sldId id="314" r:id="rId44"/>
    <p:sldId id="312" r:id="rId45"/>
    <p:sldId id="300" r:id="rId46"/>
    <p:sldId id="273" r:id="rId47"/>
    <p:sldId id="261" r:id="rId48"/>
  </p:sldIdLst>
  <p:sldSz cx="9144000" cy="6858000" type="screen4x3"/>
  <p:notesSz cx="6669088" cy="9926638"/>
  <p:defaultTextStyle>
    <a:defPPr>
      <a:defRPr lang="de-DE"/>
    </a:defPPr>
    <a:lvl1pPr algn="l" rtl="0" eaLnBrk="0" fontAlgn="base" hangingPunct="0">
      <a:spcBef>
        <a:spcPct val="0"/>
      </a:spcBef>
      <a:spcAft>
        <a:spcPct val="0"/>
      </a:spcAft>
      <a:defRPr kern="1200">
        <a:solidFill>
          <a:schemeClr val="tx1"/>
        </a:solidFill>
        <a:latin typeface="Calibri" pitchFamily="34" charset="0"/>
        <a:ea typeface="+mn-ea"/>
        <a:cs typeface="Arial"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F5F5F"/>
    <a:srgbClr val="4D4D4D"/>
    <a:srgbClr val="FF6600"/>
    <a:srgbClr val="008000"/>
    <a:srgbClr val="006600"/>
    <a:srgbClr val="336699"/>
    <a:srgbClr val="CC3300"/>
    <a:srgbClr val="2BB7E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89" autoAdjust="0"/>
  </p:normalViewPr>
  <p:slideViewPr>
    <p:cSldViewPr>
      <p:cViewPr>
        <p:scale>
          <a:sx n="100" d="100"/>
          <a:sy n="100" d="100"/>
        </p:scale>
        <p:origin x="-2392" y="-832"/>
      </p:cViewPr>
      <p:guideLst>
        <p:guide orient="horz" pos="2160"/>
        <p:guide pos="2880"/>
      </p:guideLst>
    </p:cSldViewPr>
  </p:slideViewPr>
  <p:notesTextViewPr>
    <p:cViewPr>
      <p:scale>
        <a:sx n="1" d="1"/>
        <a:sy n="1" d="1"/>
      </p:scale>
      <p:origin x="0" y="0"/>
    </p:cViewPr>
  </p:notesTextViewPr>
  <p:sorterViewPr>
    <p:cViewPr>
      <p:scale>
        <a:sx n="80" d="100"/>
        <a:sy n="80" d="100"/>
      </p:scale>
      <p:origin x="0" y="728"/>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4" Type="http://schemas.openxmlformats.org/officeDocument/2006/relationships/slide" Target="slides/slide1.xml"/><Relationship Id="rId15" Type="http://schemas.openxmlformats.org/officeDocument/2006/relationships/slide" Target="slides/slide2.xml"/><Relationship Id="rId16" Type="http://schemas.openxmlformats.org/officeDocument/2006/relationships/slide" Target="slides/slide3.xml"/><Relationship Id="rId17" Type="http://schemas.openxmlformats.org/officeDocument/2006/relationships/slide" Target="slides/slide4.xml"/><Relationship Id="rId18" Type="http://schemas.openxmlformats.org/officeDocument/2006/relationships/slide" Target="slides/slide5.xml"/><Relationship Id="rId19" Type="http://schemas.openxmlformats.org/officeDocument/2006/relationships/slide" Target="slides/slide6.xml"/><Relationship Id="rId50" Type="http://schemas.openxmlformats.org/officeDocument/2006/relationships/handoutMaster" Target="handoutMasters/handoutMaster1.xml"/><Relationship Id="rId51" Type="http://schemas.openxmlformats.org/officeDocument/2006/relationships/printerSettings" Target="printerSettings/printerSettings1.bin"/><Relationship Id="rId52" Type="http://schemas.openxmlformats.org/officeDocument/2006/relationships/presProps" Target="presProps.xml"/><Relationship Id="rId53" Type="http://schemas.openxmlformats.org/officeDocument/2006/relationships/viewProps" Target="viewProps.xml"/><Relationship Id="rId54" Type="http://schemas.openxmlformats.org/officeDocument/2006/relationships/theme" Target="theme/theme1.xml"/><Relationship Id="rId55" Type="http://schemas.openxmlformats.org/officeDocument/2006/relationships/tableStyles" Target="tableStyles.xml"/><Relationship Id="rId40" Type="http://schemas.openxmlformats.org/officeDocument/2006/relationships/slide" Target="slides/slide27.xml"/><Relationship Id="rId41" Type="http://schemas.openxmlformats.org/officeDocument/2006/relationships/slide" Target="slides/slide28.xml"/><Relationship Id="rId42" Type="http://schemas.openxmlformats.org/officeDocument/2006/relationships/slide" Target="slides/slide29.xml"/><Relationship Id="rId43" Type="http://schemas.openxmlformats.org/officeDocument/2006/relationships/slide" Target="slides/slide30.xml"/><Relationship Id="rId44" Type="http://schemas.openxmlformats.org/officeDocument/2006/relationships/slide" Target="slides/slide31.xml"/><Relationship Id="rId45" Type="http://schemas.openxmlformats.org/officeDocument/2006/relationships/slide" Target="slides/slide32.xml"/><Relationship Id="rId46" Type="http://schemas.openxmlformats.org/officeDocument/2006/relationships/slide" Target="slides/slide33.xml"/><Relationship Id="rId47" Type="http://schemas.openxmlformats.org/officeDocument/2006/relationships/slide" Target="slides/slide34.xml"/><Relationship Id="rId48" Type="http://schemas.openxmlformats.org/officeDocument/2006/relationships/slide" Target="slides/slide35.xml"/><Relationship Id="rId49" Type="http://schemas.openxmlformats.org/officeDocument/2006/relationships/notesMaster" Target="notesMasters/notesMaster1.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6" Type="http://schemas.openxmlformats.org/officeDocument/2006/relationships/slideMaster" Target="slideMasters/slideMaster6.xml"/><Relationship Id="rId7" Type="http://schemas.openxmlformats.org/officeDocument/2006/relationships/slideMaster" Target="slideMasters/slideMaster7.xml"/><Relationship Id="rId8" Type="http://schemas.openxmlformats.org/officeDocument/2006/relationships/slideMaster" Target="slideMasters/slideMaster8.xml"/><Relationship Id="rId9" Type="http://schemas.openxmlformats.org/officeDocument/2006/relationships/slideMaster" Target="slideMasters/slideMaster9.xml"/><Relationship Id="rId30" Type="http://schemas.openxmlformats.org/officeDocument/2006/relationships/slide" Target="slides/slide17.xml"/><Relationship Id="rId31" Type="http://schemas.openxmlformats.org/officeDocument/2006/relationships/slide" Target="slides/slide18.xml"/><Relationship Id="rId32" Type="http://schemas.openxmlformats.org/officeDocument/2006/relationships/slide" Target="slides/slide19.xml"/><Relationship Id="rId33" Type="http://schemas.openxmlformats.org/officeDocument/2006/relationships/slide" Target="slides/slide20.xml"/><Relationship Id="rId34" Type="http://schemas.openxmlformats.org/officeDocument/2006/relationships/slide" Target="slides/slide21.xml"/><Relationship Id="rId35" Type="http://schemas.openxmlformats.org/officeDocument/2006/relationships/slide" Target="slides/slide22.xml"/><Relationship Id="rId36" Type="http://schemas.openxmlformats.org/officeDocument/2006/relationships/slide" Target="slides/slide23.xml"/><Relationship Id="rId37" Type="http://schemas.openxmlformats.org/officeDocument/2006/relationships/slide" Target="slides/slide24.xml"/><Relationship Id="rId38" Type="http://schemas.openxmlformats.org/officeDocument/2006/relationships/slide" Target="slides/slide25.xml"/><Relationship Id="rId39" Type="http://schemas.openxmlformats.org/officeDocument/2006/relationships/slide" Target="slides/slide26.xml"/><Relationship Id="rId20" Type="http://schemas.openxmlformats.org/officeDocument/2006/relationships/slide" Target="slides/slide7.xml"/><Relationship Id="rId21" Type="http://schemas.openxmlformats.org/officeDocument/2006/relationships/slide" Target="slides/slide8.xml"/><Relationship Id="rId22" Type="http://schemas.openxmlformats.org/officeDocument/2006/relationships/slide" Target="slides/slide9.xml"/><Relationship Id="rId23" Type="http://schemas.openxmlformats.org/officeDocument/2006/relationships/slide" Target="slides/slide10.xml"/><Relationship Id="rId24" Type="http://schemas.openxmlformats.org/officeDocument/2006/relationships/slide" Target="slides/slide11.xml"/><Relationship Id="rId25" Type="http://schemas.openxmlformats.org/officeDocument/2006/relationships/slide" Target="slides/slide12.xml"/><Relationship Id="rId26" Type="http://schemas.openxmlformats.org/officeDocument/2006/relationships/slide" Target="slides/slide13.xml"/><Relationship Id="rId27" Type="http://schemas.openxmlformats.org/officeDocument/2006/relationships/slide" Target="slides/slide14.xml"/><Relationship Id="rId28" Type="http://schemas.openxmlformats.org/officeDocument/2006/relationships/slide" Target="slides/slide15.xml"/><Relationship Id="rId29" Type="http://schemas.openxmlformats.org/officeDocument/2006/relationships/slide" Target="slides/slide16.xml"/><Relationship Id="rId10" Type="http://schemas.openxmlformats.org/officeDocument/2006/relationships/slideMaster" Target="slideMasters/slideMaster10.xml"/><Relationship Id="rId11" Type="http://schemas.openxmlformats.org/officeDocument/2006/relationships/slideMaster" Target="slideMasters/slideMaster11.xml"/><Relationship Id="rId12" Type="http://schemas.openxmlformats.org/officeDocument/2006/relationships/slideMaster" Target="slideMasters/slideMaster1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9.emf"/><Relationship Id="rId2" Type="http://schemas.openxmlformats.org/officeDocument/2006/relationships/image" Target="../media/image4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889250" cy="496888"/>
          </a:xfrm>
          <a:prstGeom prst="rect">
            <a:avLst/>
          </a:prstGeom>
        </p:spPr>
        <p:txBody>
          <a:bodyPr vert="horz" lIns="91440" tIns="45720" rIns="91440" bIns="45720" rtlCol="0"/>
          <a:lstStyle>
            <a:lvl1pPr algn="l">
              <a:defRPr sz="1200"/>
            </a:lvl1pPr>
          </a:lstStyle>
          <a:p>
            <a:pPr>
              <a:defRPr/>
            </a:pPr>
            <a:endParaRPr lang="de-DE"/>
          </a:p>
        </p:txBody>
      </p:sp>
      <p:sp>
        <p:nvSpPr>
          <p:cNvPr id="3" name="Datumsplatzhalter 2"/>
          <p:cNvSpPr>
            <a:spLocks noGrp="1"/>
          </p:cNvSpPr>
          <p:nvPr>
            <p:ph type="dt" sz="quarter" idx="1"/>
          </p:nvPr>
        </p:nvSpPr>
        <p:spPr>
          <a:xfrm>
            <a:off x="3778250" y="0"/>
            <a:ext cx="2889250" cy="496888"/>
          </a:xfrm>
          <a:prstGeom prst="rect">
            <a:avLst/>
          </a:prstGeom>
        </p:spPr>
        <p:txBody>
          <a:bodyPr vert="horz" lIns="91440" tIns="45720" rIns="91440" bIns="45720" rtlCol="0"/>
          <a:lstStyle>
            <a:lvl1pPr algn="r">
              <a:defRPr sz="1200"/>
            </a:lvl1pPr>
          </a:lstStyle>
          <a:p>
            <a:pPr>
              <a:defRPr/>
            </a:pPr>
            <a:fld id="{258DC0D9-517A-4BA2-8B07-FE82CABA300F}" type="datetimeFigureOut">
              <a:rPr lang="de-DE"/>
              <a:pPr>
                <a:defRPr/>
              </a:pPr>
              <a:t>08.11.16</a:t>
            </a:fld>
            <a:endParaRPr lang="de-DE"/>
          </a:p>
        </p:txBody>
      </p:sp>
      <p:sp>
        <p:nvSpPr>
          <p:cNvPr id="4" name="Fußzeilenplatzhalter 3"/>
          <p:cNvSpPr>
            <a:spLocks noGrp="1"/>
          </p:cNvSpPr>
          <p:nvPr>
            <p:ph type="ftr" sz="quarter" idx="2"/>
          </p:nvPr>
        </p:nvSpPr>
        <p:spPr>
          <a:xfrm>
            <a:off x="0" y="9428163"/>
            <a:ext cx="2889250" cy="496887"/>
          </a:xfrm>
          <a:prstGeom prst="rect">
            <a:avLst/>
          </a:prstGeom>
        </p:spPr>
        <p:txBody>
          <a:bodyPr vert="horz" lIns="91440" tIns="45720" rIns="91440" bIns="45720" rtlCol="0" anchor="b"/>
          <a:lstStyle>
            <a:lvl1pPr algn="l">
              <a:defRPr sz="1200"/>
            </a:lvl1pPr>
          </a:lstStyle>
          <a:p>
            <a:pPr>
              <a:defRPr/>
            </a:pPr>
            <a:endParaRPr lang="de-DE"/>
          </a:p>
        </p:txBody>
      </p:sp>
      <p:sp>
        <p:nvSpPr>
          <p:cNvPr id="5" name="Foliennummernplatzhalter 4"/>
          <p:cNvSpPr>
            <a:spLocks noGrp="1"/>
          </p:cNvSpPr>
          <p:nvPr>
            <p:ph type="sldNum" sz="quarter" idx="3"/>
          </p:nvPr>
        </p:nvSpPr>
        <p:spPr>
          <a:xfrm>
            <a:off x="3778250" y="9428163"/>
            <a:ext cx="2889250" cy="496887"/>
          </a:xfrm>
          <a:prstGeom prst="rect">
            <a:avLst/>
          </a:prstGeom>
        </p:spPr>
        <p:txBody>
          <a:bodyPr vert="horz" lIns="91440" tIns="45720" rIns="91440" bIns="45720" rtlCol="0" anchor="b"/>
          <a:lstStyle>
            <a:lvl1pPr algn="r">
              <a:defRPr sz="1200"/>
            </a:lvl1pPr>
          </a:lstStyle>
          <a:p>
            <a:pPr>
              <a:defRPr/>
            </a:pPr>
            <a:fld id="{A8119589-A98F-4257-A537-B4122A962E19}" type="slidenum">
              <a:rPr lang="de-DE"/>
              <a:pPr>
                <a:defRPr/>
              </a:pPr>
              <a:t>‹Nr.›</a:t>
            </a:fld>
            <a:endParaRPr lang="de-DE"/>
          </a:p>
        </p:txBody>
      </p:sp>
    </p:spTree>
    <p:extLst>
      <p:ext uri="{BB962C8B-B14F-4D97-AF65-F5344CB8AC3E}">
        <p14:creationId xmlns:p14="http://schemas.microsoft.com/office/powerpoint/2010/main" val="215197355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889250" cy="496888"/>
          </a:xfrm>
          <a:prstGeom prst="rect">
            <a:avLst/>
          </a:prstGeom>
        </p:spPr>
        <p:txBody>
          <a:bodyPr vert="horz" lIns="91440" tIns="45720" rIns="91440" bIns="45720" rtlCol="0"/>
          <a:lstStyle>
            <a:lvl1pPr algn="l" eaLnBrk="1" fontAlgn="auto" hangingPunct="1">
              <a:spcBef>
                <a:spcPts val="0"/>
              </a:spcBef>
              <a:spcAft>
                <a:spcPts val="0"/>
              </a:spcAft>
              <a:defRPr sz="1200">
                <a:latin typeface="+mn-lt"/>
                <a:cs typeface="+mn-cs"/>
              </a:defRPr>
            </a:lvl1pPr>
          </a:lstStyle>
          <a:p>
            <a:pPr>
              <a:defRPr/>
            </a:pPr>
            <a:endParaRPr lang="de-DE"/>
          </a:p>
        </p:txBody>
      </p:sp>
      <p:sp>
        <p:nvSpPr>
          <p:cNvPr id="3" name="Datumsplatzhalter 2"/>
          <p:cNvSpPr>
            <a:spLocks noGrp="1"/>
          </p:cNvSpPr>
          <p:nvPr>
            <p:ph type="dt" idx="1"/>
          </p:nvPr>
        </p:nvSpPr>
        <p:spPr>
          <a:xfrm>
            <a:off x="3778250" y="0"/>
            <a:ext cx="2889250" cy="496888"/>
          </a:xfrm>
          <a:prstGeom prst="rect">
            <a:avLst/>
          </a:prstGeom>
        </p:spPr>
        <p:txBody>
          <a:bodyPr vert="horz" lIns="91440" tIns="45720" rIns="91440" bIns="45720" rtlCol="0"/>
          <a:lstStyle>
            <a:lvl1pPr algn="r" eaLnBrk="1" fontAlgn="auto" hangingPunct="1">
              <a:spcBef>
                <a:spcPts val="0"/>
              </a:spcBef>
              <a:spcAft>
                <a:spcPts val="0"/>
              </a:spcAft>
              <a:defRPr sz="1200">
                <a:latin typeface="+mn-lt"/>
                <a:cs typeface="+mn-cs"/>
              </a:defRPr>
            </a:lvl1pPr>
          </a:lstStyle>
          <a:p>
            <a:pPr>
              <a:defRPr/>
            </a:pPr>
            <a:fld id="{DC414570-3FC0-40B4-9F90-F320D26BA4F4}" type="datetimeFigureOut">
              <a:rPr lang="de-DE"/>
              <a:pPr>
                <a:defRPr/>
              </a:pPr>
              <a:t>08.11.16</a:t>
            </a:fld>
            <a:endParaRPr lang="de-DE"/>
          </a:p>
        </p:txBody>
      </p:sp>
      <p:sp>
        <p:nvSpPr>
          <p:cNvPr id="4" name="Folienbildplatzhalter 3"/>
          <p:cNvSpPr>
            <a:spLocks noGrp="1" noRot="1" noChangeAspect="1"/>
          </p:cNvSpPr>
          <p:nvPr>
            <p:ph type="sldImg" idx="2"/>
          </p:nvPr>
        </p:nvSpPr>
        <p:spPr>
          <a:xfrm>
            <a:off x="854075" y="744538"/>
            <a:ext cx="4960938" cy="3722687"/>
          </a:xfrm>
          <a:prstGeom prst="rect">
            <a:avLst/>
          </a:prstGeom>
          <a:noFill/>
          <a:ln w="12700">
            <a:solidFill>
              <a:prstClr val="black"/>
            </a:solidFill>
          </a:ln>
        </p:spPr>
        <p:txBody>
          <a:bodyPr vert="horz" lIns="91440" tIns="45720" rIns="91440" bIns="45720" rtlCol="0" anchor="ctr"/>
          <a:lstStyle/>
          <a:p>
            <a:pPr lvl="0"/>
            <a:endParaRPr lang="de-DE" noProof="0"/>
          </a:p>
        </p:txBody>
      </p:sp>
      <p:sp>
        <p:nvSpPr>
          <p:cNvPr id="5" name="Notizenplatzhalter 4"/>
          <p:cNvSpPr>
            <a:spLocks noGrp="1"/>
          </p:cNvSpPr>
          <p:nvPr>
            <p:ph type="body" sz="quarter" idx="3"/>
          </p:nvPr>
        </p:nvSpPr>
        <p:spPr>
          <a:xfrm>
            <a:off x="666750" y="4714875"/>
            <a:ext cx="5335588" cy="4467225"/>
          </a:xfrm>
          <a:prstGeom prst="rect">
            <a:avLst/>
          </a:prstGeom>
        </p:spPr>
        <p:txBody>
          <a:bodyPr vert="horz" lIns="91440" tIns="45720" rIns="91440" bIns="45720" rtlCol="0"/>
          <a:lstStyle/>
          <a:p>
            <a:pPr lvl="0"/>
            <a:r>
              <a:rPr lang="de-DE" noProof="0" smtClean="0"/>
              <a:t>Textmasterformat bearbeiten</a:t>
            </a:r>
          </a:p>
          <a:p>
            <a:pPr lvl="1"/>
            <a:r>
              <a:rPr lang="de-DE" noProof="0" smtClean="0"/>
              <a:t>Zweite Ebene</a:t>
            </a:r>
          </a:p>
          <a:p>
            <a:pPr lvl="2"/>
            <a:r>
              <a:rPr lang="de-DE" noProof="0" smtClean="0"/>
              <a:t>Dritte Ebene</a:t>
            </a:r>
          </a:p>
          <a:p>
            <a:pPr lvl="3"/>
            <a:r>
              <a:rPr lang="de-DE" noProof="0" smtClean="0"/>
              <a:t>Vierte Ebene</a:t>
            </a:r>
          </a:p>
          <a:p>
            <a:pPr lvl="4"/>
            <a:r>
              <a:rPr lang="de-DE" noProof="0" smtClean="0"/>
              <a:t>Fünfte Ebene</a:t>
            </a:r>
            <a:endParaRPr lang="de-DE" noProof="0"/>
          </a:p>
        </p:txBody>
      </p:sp>
      <p:sp>
        <p:nvSpPr>
          <p:cNvPr id="6" name="Fußzeilenplatzhalter 5"/>
          <p:cNvSpPr>
            <a:spLocks noGrp="1"/>
          </p:cNvSpPr>
          <p:nvPr>
            <p:ph type="ftr" sz="quarter" idx="4"/>
          </p:nvPr>
        </p:nvSpPr>
        <p:spPr>
          <a:xfrm>
            <a:off x="0" y="9428163"/>
            <a:ext cx="2889250" cy="4968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cs typeface="+mn-cs"/>
              </a:defRPr>
            </a:lvl1pPr>
          </a:lstStyle>
          <a:p>
            <a:pPr>
              <a:defRPr/>
            </a:pPr>
            <a:endParaRPr lang="de-DE"/>
          </a:p>
        </p:txBody>
      </p:sp>
      <p:sp>
        <p:nvSpPr>
          <p:cNvPr id="7" name="Foliennummernplatzhalter 6"/>
          <p:cNvSpPr>
            <a:spLocks noGrp="1"/>
          </p:cNvSpPr>
          <p:nvPr>
            <p:ph type="sldNum" sz="quarter" idx="5"/>
          </p:nvPr>
        </p:nvSpPr>
        <p:spPr>
          <a:xfrm>
            <a:off x="3778250" y="9428163"/>
            <a:ext cx="2889250" cy="496887"/>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6E845D57-3647-485D-9585-3E7F225A2E5F}" type="slidenum">
              <a:rPr lang="de-DE" altLang="de-DE"/>
              <a:pPr>
                <a:defRPr/>
              </a:pPr>
              <a:t>‹Nr.›</a:t>
            </a:fld>
            <a:endParaRPr lang="de-DE" altLang="de-DE"/>
          </a:p>
        </p:txBody>
      </p:sp>
    </p:spTree>
    <p:extLst>
      <p:ext uri="{BB962C8B-B14F-4D97-AF65-F5344CB8AC3E}">
        <p14:creationId xmlns:p14="http://schemas.microsoft.com/office/powerpoint/2010/main" val="30670262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Folienbildplatzhalt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9571" name="Notizenplatzhalt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de-DE" smtClean="0"/>
          </a:p>
        </p:txBody>
      </p:sp>
      <p:sp>
        <p:nvSpPr>
          <p:cNvPr id="109572" name="Foliennummernplatzhalt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fld id="{58A3AE38-4F65-459B-B7F0-20C52C2B7628}" type="slidenum">
              <a:rPr lang="de-DE" altLang="de-DE" smtClean="0"/>
              <a:pPr/>
              <a:t>23</a:t>
            </a:fld>
            <a:endParaRPr lang="de-DE" altLang="de-DE"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Folienbildplatzhalt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0595" name="Notizenplatzhalt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de-DE" altLang="de-DE" smtClean="0"/>
              <a:t>Die Kinder sollten zunächst selbst entscheiden, ob sie Wörter mit Schwung geschrieben haben. Die meisten Schwünge machen wir schließlich in der Luft und nicht auf dem Blatt. Das lässt sich an der Tafel gut vorführen.</a:t>
            </a:r>
          </a:p>
        </p:txBody>
      </p:sp>
      <p:sp>
        <p:nvSpPr>
          <p:cNvPr id="110596" name="Foliennummernplatzhalter 3"/>
          <p:cNvSpPr txBox="1">
            <a:spLocks noGrp="1"/>
          </p:cNvSpPr>
          <p:nvPr/>
        </p:nvSpPr>
        <p:spPr bwMode="auto">
          <a:xfrm>
            <a:off x="3778250" y="9428163"/>
            <a:ext cx="288925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itchFamily="34" charset="0"/>
              </a:defRPr>
            </a:lvl1pPr>
            <a:lvl2pPr marL="742950" indent="-285750">
              <a:spcBef>
                <a:spcPct val="30000"/>
              </a:spcBef>
              <a:defRPr sz="1200">
                <a:solidFill>
                  <a:schemeClr val="tx1"/>
                </a:solidFill>
                <a:latin typeface="Calibri" pitchFamily="34" charset="0"/>
              </a:defRPr>
            </a:lvl2pPr>
            <a:lvl3pPr marL="1143000" indent="-228600">
              <a:spcBef>
                <a:spcPct val="30000"/>
              </a:spcBef>
              <a:defRPr sz="1200">
                <a:solidFill>
                  <a:schemeClr val="tx1"/>
                </a:solidFill>
                <a:latin typeface="Calibri" pitchFamily="34" charset="0"/>
              </a:defRPr>
            </a:lvl3pPr>
            <a:lvl4pPr marL="1600200" indent="-228600">
              <a:spcBef>
                <a:spcPct val="30000"/>
              </a:spcBef>
              <a:defRPr sz="1200">
                <a:solidFill>
                  <a:schemeClr val="tx1"/>
                </a:solidFill>
                <a:latin typeface="Calibri" pitchFamily="34" charset="0"/>
              </a:defRPr>
            </a:lvl4pPr>
            <a:lvl5pPr marL="2057400" indent="-22860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algn="r" eaLnBrk="1" hangingPunct="1">
              <a:spcBef>
                <a:spcPct val="0"/>
              </a:spcBef>
            </a:pPr>
            <a:fld id="{C6E70EC5-9094-45E3-B1A1-CA9F8ABB3F3F}" type="slidenum">
              <a:rPr lang="de-DE" altLang="de-DE">
                <a:solidFill>
                  <a:srgbClr val="000000"/>
                </a:solidFill>
              </a:rPr>
              <a:pPr algn="r" eaLnBrk="1" hangingPunct="1">
                <a:spcBef>
                  <a:spcPct val="0"/>
                </a:spcBef>
              </a:pPr>
              <a:t>31</a:t>
            </a:fld>
            <a:endParaRPr lang="de-DE" altLang="de-DE">
              <a:solidFill>
                <a:srgbClr val="000000"/>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e-DE" smtClean="0"/>
              <a:t>Titelmasterformat durch Klicken bearbeiten</a:t>
            </a:r>
            <a:endParaRPr lang="de-DE"/>
          </a:p>
        </p:txBody>
      </p:sp>
      <p:sp>
        <p:nvSpPr>
          <p:cNvPr id="3" name="Unter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smtClean="0"/>
              <a:t>Formatvorlage des Untertitelmasters durch Klicken bearbeiten</a:t>
            </a:r>
            <a:endParaRPr lang="de-DE"/>
          </a:p>
        </p:txBody>
      </p:sp>
      <p:sp>
        <p:nvSpPr>
          <p:cNvPr id="4" name="Datumsplatzhalter 3"/>
          <p:cNvSpPr>
            <a:spLocks noGrp="1"/>
          </p:cNvSpPr>
          <p:nvPr>
            <p:ph type="dt" sz="half" idx="10"/>
          </p:nvPr>
        </p:nvSpPr>
        <p:spPr/>
        <p:txBody>
          <a:bodyPr/>
          <a:lstStyle>
            <a:lvl1pPr>
              <a:defRPr/>
            </a:lvl1pPr>
          </a:lstStyle>
          <a:p>
            <a:pPr>
              <a:defRPr/>
            </a:pPr>
            <a:fld id="{74DF390F-DDCD-4E1D-9622-643458BA4F4E}" type="datetime1">
              <a:rPr lang="de-DE" smtClean="0"/>
              <a:t>08.11.16</a:t>
            </a:fld>
            <a:endParaRPr lang="de-DE"/>
          </a:p>
        </p:txBody>
      </p:sp>
      <p:sp>
        <p:nvSpPr>
          <p:cNvPr id="5" name="Fußzeilenplatzhalter 4"/>
          <p:cNvSpPr>
            <a:spLocks noGrp="1"/>
          </p:cNvSpPr>
          <p:nvPr>
            <p:ph type="ftr" sz="quarter" idx="11"/>
          </p:nvPr>
        </p:nvSpPr>
        <p:spPr/>
        <p:txBody>
          <a:bodyPr/>
          <a:lstStyle>
            <a:lvl1pPr>
              <a:defRPr/>
            </a:lvl1pPr>
          </a:lstStyle>
          <a:p>
            <a:pPr>
              <a:defRPr/>
            </a:pPr>
            <a:endParaRPr lang="de-DE"/>
          </a:p>
        </p:txBody>
      </p:sp>
      <p:sp>
        <p:nvSpPr>
          <p:cNvPr id="6" name="Foliennummernplatzhalter 5"/>
          <p:cNvSpPr>
            <a:spLocks noGrp="1"/>
          </p:cNvSpPr>
          <p:nvPr>
            <p:ph type="sldNum" sz="quarter" idx="12"/>
          </p:nvPr>
        </p:nvSpPr>
        <p:spPr/>
        <p:txBody>
          <a:bodyPr/>
          <a:lstStyle>
            <a:lvl1pPr>
              <a:defRPr/>
            </a:lvl1pPr>
          </a:lstStyle>
          <a:p>
            <a:pPr>
              <a:defRPr/>
            </a:pPr>
            <a:fld id="{E869C4A0-746D-4E64-94CE-BA318CFBE3DB}" type="slidenum">
              <a:rPr lang="de-DE" altLang="de-DE"/>
              <a:pPr>
                <a:defRPr/>
              </a:pPr>
              <a:t>‹Nr.›</a:t>
            </a:fld>
            <a:endParaRPr lang="de-DE" altLang="de-DE"/>
          </a:p>
        </p:txBody>
      </p:sp>
    </p:spTree>
    <p:extLst>
      <p:ext uri="{BB962C8B-B14F-4D97-AF65-F5344CB8AC3E}">
        <p14:creationId xmlns:p14="http://schemas.microsoft.com/office/powerpoint/2010/main" val="37914537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lvl1pPr>
              <a:defRPr/>
            </a:lvl1pPr>
          </a:lstStyle>
          <a:p>
            <a:pPr>
              <a:defRPr/>
            </a:pPr>
            <a:fld id="{D1B72C99-91C6-4EA3-9B48-8333D40E8087}" type="datetime1">
              <a:rPr lang="de-DE" smtClean="0"/>
              <a:t>08.11.16</a:t>
            </a:fld>
            <a:endParaRPr lang="de-DE"/>
          </a:p>
        </p:txBody>
      </p:sp>
      <p:sp>
        <p:nvSpPr>
          <p:cNvPr id="5" name="Fußzeilenplatzhalter 4"/>
          <p:cNvSpPr>
            <a:spLocks noGrp="1"/>
          </p:cNvSpPr>
          <p:nvPr>
            <p:ph type="ftr" sz="quarter" idx="11"/>
          </p:nvPr>
        </p:nvSpPr>
        <p:spPr/>
        <p:txBody>
          <a:bodyPr/>
          <a:lstStyle>
            <a:lvl1pPr>
              <a:defRPr/>
            </a:lvl1pPr>
          </a:lstStyle>
          <a:p>
            <a:pPr>
              <a:defRPr/>
            </a:pPr>
            <a:endParaRPr lang="de-DE"/>
          </a:p>
        </p:txBody>
      </p:sp>
      <p:sp>
        <p:nvSpPr>
          <p:cNvPr id="6" name="Foliennummernplatzhalter 5"/>
          <p:cNvSpPr>
            <a:spLocks noGrp="1"/>
          </p:cNvSpPr>
          <p:nvPr>
            <p:ph type="sldNum" sz="quarter" idx="12"/>
          </p:nvPr>
        </p:nvSpPr>
        <p:spPr/>
        <p:txBody>
          <a:bodyPr/>
          <a:lstStyle>
            <a:lvl1pPr>
              <a:defRPr/>
            </a:lvl1pPr>
          </a:lstStyle>
          <a:p>
            <a:pPr>
              <a:defRPr/>
            </a:pPr>
            <a:fld id="{ABE38E0F-2A70-4F65-AD42-95E1D4D9C4F8}" type="slidenum">
              <a:rPr lang="de-DE" altLang="de-DE"/>
              <a:pPr>
                <a:defRPr/>
              </a:pPr>
              <a:t>‹Nr.›</a:t>
            </a:fld>
            <a:endParaRPr lang="de-DE" altLang="de-DE"/>
          </a:p>
        </p:txBody>
      </p:sp>
    </p:spTree>
    <p:extLst>
      <p:ext uri="{BB962C8B-B14F-4D97-AF65-F5344CB8AC3E}">
        <p14:creationId xmlns:p14="http://schemas.microsoft.com/office/powerpoint/2010/main" val="2695845604"/>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e-DE" smtClean="0"/>
              <a:t>Titelmasterformat durch Klicken bearbeiten</a:t>
            </a:r>
            <a:endParaRPr lang="de-DE"/>
          </a:p>
        </p:txBody>
      </p:sp>
      <p:sp>
        <p:nvSpPr>
          <p:cNvPr id="3" name="Untertitel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de-DE" smtClean="0"/>
              <a:t>Formatvorlage des Untertitelmasters durch Klicken bearbeiten</a:t>
            </a:r>
            <a:endParaRPr lang="de-DE"/>
          </a:p>
        </p:txBody>
      </p:sp>
      <p:sp>
        <p:nvSpPr>
          <p:cNvPr id="4" name="Rectangle 4"/>
          <p:cNvSpPr>
            <a:spLocks noGrp="1" noChangeArrowheads="1"/>
          </p:cNvSpPr>
          <p:nvPr>
            <p:ph type="dt" sz="half" idx="10"/>
          </p:nvPr>
        </p:nvSpPr>
        <p:spPr/>
        <p:txBody>
          <a:bodyPr/>
          <a:lstStyle>
            <a:lvl1pPr fontAlgn="auto">
              <a:spcBef>
                <a:spcPts val="0"/>
              </a:spcBef>
              <a:spcAft>
                <a:spcPts val="0"/>
              </a:spcAft>
              <a:defRPr/>
            </a:lvl1pPr>
          </a:lstStyle>
          <a:p>
            <a:pPr>
              <a:defRPr/>
            </a:pPr>
            <a:fld id="{AEE0789E-9A67-4395-AC5D-27A4CB80EDAB}" type="datetime1">
              <a:rPr lang="de-DE" smtClean="0"/>
              <a:t>08.11.16</a:t>
            </a:fld>
            <a:endParaRPr lang="de-DE"/>
          </a:p>
        </p:txBody>
      </p:sp>
      <p:sp>
        <p:nvSpPr>
          <p:cNvPr id="5"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de-DE"/>
          </a:p>
        </p:txBody>
      </p:sp>
      <p:sp>
        <p:nvSpPr>
          <p:cNvPr id="6" name="Rectangle 6"/>
          <p:cNvSpPr>
            <a:spLocks noGrp="1" noChangeArrowheads="1"/>
          </p:cNvSpPr>
          <p:nvPr>
            <p:ph type="sldNum" sz="quarter" idx="12"/>
          </p:nvPr>
        </p:nvSpPr>
        <p:spPr/>
        <p:txBody>
          <a:bodyPr/>
          <a:lstStyle>
            <a:lvl1pPr>
              <a:defRPr/>
            </a:lvl1pPr>
          </a:lstStyle>
          <a:p>
            <a:pPr>
              <a:defRPr/>
            </a:pPr>
            <a:fld id="{DDE1B70B-9F81-4FE6-BE48-1E558EA96945}" type="slidenum">
              <a:rPr lang="de-DE" altLang="de-DE"/>
              <a:pPr>
                <a:defRPr/>
              </a:pPr>
              <a:t>‹Nr.›</a:t>
            </a:fld>
            <a:endParaRPr lang="de-DE" altLang="de-DE"/>
          </a:p>
        </p:txBody>
      </p:sp>
    </p:spTree>
    <p:extLst>
      <p:ext uri="{BB962C8B-B14F-4D97-AF65-F5344CB8AC3E}">
        <p14:creationId xmlns:p14="http://schemas.microsoft.com/office/powerpoint/2010/main" val="3819413758"/>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4"/>
          <p:cNvSpPr>
            <a:spLocks noGrp="1" noChangeArrowheads="1"/>
          </p:cNvSpPr>
          <p:nvPr>
            <p:ph type="dt" sz="half" idx="10"/>
          </p:nvPr>
        </p:nvSpPr>
        <p:spPr/>
        <p:txBody>
          <a:bodyPr/>
          <a:lstStyle>
            <a:lvl1pPr fontAlgn="auto">
              <a:spcBef>
                <a:spcPts val="0"/>
              </a:spcBef>
              <a:spcAft>
                <a:spcPts val="0"/>
              </a:spcAft>
              <a:defRPr/>
            </a:lvl1pPr>
          </a:lstStyle>
          <a:p>
            <a:pPr>
              <a:defRPr/>
            </a:pPr>
            <a:fld id="{09E5B7AC-3098-43C4-9359-14C79BCD2446}" type="datetime1">
              <a:rPr lang="de-DE" smtClean="0"/>
              <a:t>08.11.16</a:t>
            </a:fld>
            <a:endParaRPr lang="de-DE"/>
          </a:p>
        </p:txBody>
      </p:sp>
      <p:sp>
        <p:nvSpPr>
          <p:cNvPr id="5"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de-DE"/>
          </a:p>
        </p:txBody>
      </p:sp>
      <p:sp>
        <p:nvSpPr>
          <p:cNvPr id="6" name="Rectangle 6"/>
          <p:cNvSpPr>
            <a:spLocks noGrp="1" noChangeArrowheads="1"/>
          </p:cNvSpPr>
          <p:nvPr>
            <p:ph type="sldNum" sz="quarter" idx="12"/>
          </p:nvPr>
        </p:nvSpPr>
        <p:spPr/>
        <p:txBody>
          <a:bodyPr/>
          <a:lstStyle>
            <a:lvl1pPr>
              <a:defRPr/>
            </a:lvl1pPr>
          </a:lstStyle>
          <a:p>
            <a:pPr>
              <a:defRPr/>
            </a:pPr>
            <a:fld id="{F65AF507-E480-44EF-AB33-1D40267E9116}" type="slidenum">
              <a:rPr lang="de-DE" altLang="de-DE"/>
              <a:pPr>
                <a:defRPr/>
              </a:pPr>
              <a:t>‹Nr.›</a:t>
            </a:fld>
            <a:endParaRPr lang="de-DE" altLang="de-DE"/>
          </a:p>
        </p:txBody>
      </p:sp>
    </p:spTree>
    <p:extLst>
      <p:ext uri="{BB962C8B-B14F-4D97-AF65-F5344CB8AC3E}">
        <p14:creationId xmlns:p14="http://schemas.microsoft.com/office/powerpoint/2010/main" val="1170304915"/>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smtClean="0"/>
              <a:t>Titelmasterformat durch Klicken bearbeiten</a:t>
            </a:r>
            <a:endParaRPr lang="de-DE"/>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e-DE" smtClean="0"/>
              <a:t>Textmasterformat bearbeiten</a:t>
            </a:r>
          </a:p>
        </p:txBody>
      </p:sp>
      <p:sp>
        <p:nvSpPr>
          <p:cNvPr id="4" name="Rectangle 4"/>
          <p:cNvSpPr>
            <a:spLocks noGrp="1" noChangeArrowheads="1"/>
          </p:cNvSpPr>
          <p:nvPr>
            <p:ph type="dt" sz="half" idx="10"/>
          </p:nvPr>
        </p:nvSpPr>
        <p:spPr/>
        <p:txBody>
          <a:bodyPr/>
          <a:lstStyle>
            <a:lvl1pPr fontAlgn="auto">
              <a:spcBef>
                <a:spcPts val="0"/>
              </a:spcBef>
              <a:spcAft>
                <a:spcPts val="0"/>
              </a:spcAft>
              <a:defRPr/>
            </a:lvl1pPr>
          </a:lstStyle>
          <a:p>
            <a:pPr>
              <a:defRPr/>
            </a:pPr>
            <a:fld id="{91EE56AA-DF1D-457C-A170-D30C400F80ED}" type="datetime1">
              <a:rPr lang="de-DE" smtClean="0"/>
              <a:t>08.11.16</a:t>
            </a:fld>
            <a:endParaRPr lang="de-DE"/>
          </a:p>
        </p:txBody>
      </p:sp>
      <p:sp>
        <p:nvSpPr>
          <p:cNvPr id="5"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de-DE"/>
          </a:p>
        </p:txBody>
      </p:sp>
      <p:sp>
        <p:nvSpPr>
          <p:cNvPr id="6" name="Rectangle 6"/>
          <p:cNvSpPr>
            <a:spLocks noGrp="1" noChangeArrowheads="1"/>
          </p:cNvSpPr>
          <p:nvPr>
            <p:ph type="sldNum" sz="quarter" idx="12"/>
          </p:nvPr>
        </p:nvSpPr>
        <p:spPr/>
        <p:txBody>
          <a:bodyPr/>
          <a:lstStyle>
            <a:lvl1pPr>
              <a:defRPr/>
            </a:lvl1pPr>
          </a:lstStyle>
          <a:p>
            <a:pPr>
              <a:defRPr/>
            </a:pPr>
            <a:fld id="{D260F252-81AA-4CEC-8468-8357EE2C869C}" type="slidenum">
              <a:rPr lang="de-DE" altLang="de-DE"/>
              <a:pPr>
                <a:defRPr/>
              </a:pPr>
              <a:t>‹Nr.›</a:t>
            </a:fld>
            <a:endParaRPr lang="de-DE" altLang="de-DE"/>
          </a:p>
        </p:txBody>
      </p:sp>
    </p:spTree>
    <p:extLst>
      <p:ext uri="{BB962C8B-B14F-4D97-AF65-F5344CB8AC3E}">
        <p14:creationId xmlns:p14="http://schemas.microsoft.com/office/powerpoint/2010/main" val="2771263726"/>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Rectangle 4"/>
          <p:cNvSpPr>
            <a:spLocks noGrp="1" noChangeArrowheads="1"/>
          </p:cNvSpPr>
          <p:nvPr>
            <p:ph type="dt" sz="half" idx="10"/>
          </p:nvPr>
        </p:nvSpPr>
        <p:spPr/>
        <p:txBody>
          <a:bodyPr/>
          <a:lstStyle>
            <a:lvl1pPr fontAlgn="auto">
              <a:spcBef>
                <a:spcPts val="0"/>
              </a:spcBef>
              <a:spcAft>
                <a:spcPts val="0"/>
              </a:spcAft>
              <a:defRPr/>
            </a:lvl1pPr>
          </a:lstStyle>
          <a:p>
            <a:pPr>
              <a:defRPr/>
            </a:pPr>
            <a:fld id="{E7C38ACF-2D69-4097-B683-8F3F9DF7BF72}" type="datetime1">
              <a:rPr lang="de-DE" smtClean="0"/>
              <a:t>08.11.16</a:t>
            </a:fld>
            <a:endParaRPr lang="de-DE"/>
          </a:p>
        </p:txBody>
      </p:sp>
      <p:sp>
        <p:nvSpPr>
          <p:cNvPr id="6"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de-DE"/>
          </a:p>
        </p:txBody>
      </p:sp>
      <p:sp>
        <p:nvSpPr>
          <p:cNvPr id="7" name="Rectangle 6"/>
          <p:cNvSpPr>
            <a:spLocks noGrp="1" noChangeArrowheads="1"/>
          </p:cNvSpPr>
          <p:nvPr>
            <p:ph type="sldNum" sz="quarter" idx="12"/>
          </p:nvPr>
        </p:nvSpPr>
        <p:spPr/>
        <p:txBody>
          <a:bodyPr/>
          <a:lstStyle>
            <a:lvl1pPr>
              <a:defRPr/>
            </a:lvl1pPr>
          </a:lstStyle>
          <a:p>
            <a:pPr>
              <a:defRPr/>
            </a:pPr>
            <a:fld id="{E63D0F14-FBCB-4466-BAC4-5F16D8953FCC}" type="slidenum">
              <a:rPr lang="de-DE" altLang="de-DE"/>
              <a:pPr>
                <a:defRPr/>
              </a:pPr>
              <a:t>‹Nr.›</a:t>
            </a:fld>
            <a:endParaRPr lang="de-DE" altLang="de-DE"/>
          </a:p>
        </p:txBody>
      </p:sp>
    </p:spTree>
    <p:extLst>
      <p:ext uri="{BB962C8B-B14F-4D97-AF65-F5344CB8AC3E}">
        <p14:creationId xmlns:p14="http://schemas.microsoft.com/office/powerpoint/2010/main" val="633961371"/>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DE" smtClean="0"/>
              <a:t>Titelmasterformat durch Klicken bearbeiten</a:t>
            </a:r>
            <a:endParaRPr lang="de-DE"/>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Rectangle 4"/>
          <p:cNvSpPr>
            <a:spLocks noGrp="1" noChangeArrowheads="1"/>
          </p:cNvSpPr>
          <p:nvPr>
            <p:ph type="dt" sz="half" idx="10"/>
          </p:nvPr>
        </p:nvSpPr>
        <p:spPr/>
        <p:txBody>
          <a:bodyPr/>
          <a:lstStyle>
            <a:lvl1pPr fontAlgn="auto">
              <a:spcBef>
                <a:spcPts val="0"/>
              </a:spcBef>
              <a:spcAft>
                <a:spcPts val="0"/>
              </a:spcAft>
              <a:defRPr/>
            </a:lvl1pPr>
          </a:lstStyle>
          <a:p>
            <a:pPr>
              <a:defRPr/>
            </a:pPr>
            <a:fld id="{A2D674BB-0360-45CE-84CE-FA5D5CFCCD6F}" type="datetime1">
              <a:rPr lang="de-DE" smtClean="0"/>
              <a:t>08.11.16</a:t>
            </a:fld>
            <a:endParaRPr lang="de-DE"/>
          </a:p>
        </p:txBody>
      </p:sp>
      <p:sp>
        <p:nvSpPr>
          <p:cNvPr id="8"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de-DE"/>
          </a:p>
        </p:txBody>
      </p:sp>
      <p:sp>
        <p:nvSpPr>
          <p:cNvPr id="9" name="Rectangle 6"/>
          <p:cNvSpPr>
            <a:spLocks noGrp="1" noChangeArrowheads="1"/>
          </p:cNvSpPr>
          <p:nvPr>
            <p:ph type="sldNum" sz="quarter" idx="12"/>
          </p:nvPr>
        </p:nvSpPr>
        <p:spPr/>
        <p:txBody>
          <a:bodyPr/>
          <a:lstStyle>
            <a:lvl1pPr>
              <a:defRPr/>
            </a:lvl1pPr>
          </a:lstStyle>
          <a:p>
            <a:pPr>
              <a:defRPr/>
            </a:pPr>
            <a:fld id="{BBF708BE-14C2-4A74-ABE4-790925D0BC4E}" type="slidenum">
              <a:rPr lang="de-DE" altLang="de-DE"/>
              <a:pPr>
                <a:defRPr/>
              </a:pPr>
              <a:t>‹Nr.›</a:t>
            </a:fld>
            <a:endParaRPr lang="de-DE" altLang="de-DE"/>
          </a:p>
        </p:txBody>
      </p:sp>
    </p:spTree>
    <p:extLst>
      <p:ext uri="{BB962C8B-B14F-4D97-AF65-F5344CB8AC3E}">
        <p14:creationId xmlns:p14="http://schemas.microsoft.com/office/powerpoint/2010/main" val="89195673"/>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Rectangle 4"/>
          <p:cNvSpPr>
            <a:spLocks noGrp="1" noChangeArrowheads="1"/>
          </p:cNvSpPr>
          <p:nvPr>
            <p:ph type="dt" sz="half" idx="10"/>
          </p:nvPr>
        </p:nvSpPr>
        <p:spPr/>
        <p:txBody>
          <a:bodyPr/>
          <a:lstStyle>
            <a:lvl1pPr fontAlgn="auto">
              <a:spcBef>
                <a:spcPts val="0"/>
              </a:spcBef>
              <a:spcAft>
                <a:spcPts val="0"/>
              </a:spcAft>
              <a:defRPr/>
            </a:lvl1pPr>
          </a:lstStyle>
          <a:p>
            <a:pPr>
              <a:defRPr/>
            </a:pPr>
            <a:fld id="{8F9905A5-1305-4A85-93C0-50543C85DD6F}" type="datetime1">
              <a:rPr lang="de-DE" smtClean="0"/>
              <a:t>08.11.16</a:t>
            </a:fld>
            <a:endParaRPr lang="de-DE"/>
          </a:p>
        </p:txBody>
      </p:sp>
      <p:sp>
        <p:nvSpPr>
          <p:cNvPr id="4"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de-DE"/>
          </a:p>
        </p:txBody>
      </p:sp>
      <p:sp>
        <p:nvSpPr>
          <p:cNvPr id="5" name="Rectangle 6"/>
          <p:cNvSpPr>
            <a:spLocks noGrp="1" noChangeArrowheads="1"/>
          </p:cNvSpPr>
          <p:nvPr>
            <p:ph type="sldNum" sz="quarter" idx="12"/>
          </p:nvPr>
        </p:nvSpPr>
        <p:spPr/>
        <p:txBody>
          <a:bodyPr/>
          <a:lstStyle>
            <a:lvl1pPr>
              <a:defRPr/>
            </a:lvl1pPr>
          </a:lstStyle>
          <a:p>
            <a:pPr>
              <a:defRPr/>
            </a:pPr>
            <a:fld id="{F1EAF1D7-3F32-4ABA-9FE5-B84DE48D8EA9}" type="slidenum">
              <a:rPr lang="de-DE" altLang="de-DE"/>
              <a:pPr>
                <a:defRPr/>
              </a:pPr>
              <a:t>‹Nr.›</a:t>
            </a:fld>
            <a:endParaRPr lang="de-DE" altLang="de-DE"/>
          </a:p>
        </p:txBody>
      </p:sp>
    </p:spTree>
    <p:extLst>
      <p:ext uri="{BB962C8B-B14F-4D97-AF65-F5344CB8AC3E}">
        <p14:creationId xmlns:p14="http://schemas.microsoft.com/office/powerpoint/2010/main" val="53965151"/>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fontAlgn="auto">
              <a:spcBef>
                <a:spcPts val="0"/>
              </a:spcBef>
              <a:spcAft>
                <a:spcPts val="0"/>
              </a:spcAft>
              <a:defRPr/>
            </a:lvl1pPr>
          </a:lstStyle>
          <a:p>
            <a:pPr>
              <a:defRPr/>
            </a:pPr>
            <a:fld id="{A675F72F-D462-4DA1-B716-B4A74F19A146}" type="datetime1">
              <a:rPr lang="de-DE" smtClean="0"/>
              <a:t>08.11.16</a:t>
            </a:fld>
            <a:endParaRPr lang="de-DE"/>
          </a:p>
        </p:txBody>
      </p:sp>
      <p:sp>
        <p:nvSpPr>
          <p:cNvPr id="3"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de-DE"/>
          </a:p>
        </p:txBody>
      </p:sp>
      <p:sp>
        <p:nvSpPr>
          <p:cNvPr id="4" name="Rectangle 6"/>
          <p:cNvSpPr>
            <a:spLocks noGrp="1" noChangeArrowheads="1"/>
          </p:cNvSpPr>
          <p:nvPr>
            <p:ph type="sldNum" sz="quarter" idx="12"/>
          </p:nvPr>
        </p:nvSpPr>
        <p:spPr/>
        <p:txBody>
          <a:bodyPr/>
          <a:lstStyle>
            <a:lvl1pPr>
              <a:defRPr/>
            </a:lvl1pPr>
          </a:lstStyle>
          <a:p>
            <a:pPr>
              <a:defRPr/>
            </a:pPr>
            <a:fld id="{ABEF53F7-F812-4A62-A392-D581B33662A3}" type="slidenum">
              <a:rPr lang="de-DE" altLang="de-DE"/>
              <a:pPr>
                <a:defRPr/>
              </a:pPr>
              <a:t>‹Nr.›</a:t>
            </a:fld>
            <a:endParaRPr lang="de-DE" altLang="de-DE"/>
          </a:p>
        </p:txBody>
      </p:sp>
    </p:spTree>
    <p:extLst>
      <p:ext uri="{BB962C8B-B14F-4D97-AF65-F5344CB8AC3E}">
        <p14:creationId xmlns:p14="http://schemas.microsoft.com/office/powerpoint/2010/main" val="2861780835"/>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smtClean="0"/>
              <a:t>Titelmasterformat durch Klicken bearbeiten</a:t>
            </a:r>
            <a:endParaRPr lang="de-DE"/>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Rectangle 4"/>
          <p:cNvSpPr>
            <a:spLocks noGrp="1" noChangeArrowheads="1"/>
          </p:cNvSpPr>
          <p:nvPr>
            <p:ph type="dt" sz="half" idx="10"/>
          </p:nvPr>
        </p:nvSpPr>
        <p:spPr/>
        <p:txBody>
          <a:bodyPr/>
          <a:lstStyle>
            <a:lvl1pPr fontAlgn="auto">
              <a:spcBef>
                <a:spcPts val="0"/>
              </a:spcBef>
              <a:spcAft>
                <a:spcPts val="0"/>
              </a:spcAft>
              <a:defRPr/>
            </a:lvl1pPr>
          </a:lstStyle>
          <a:p>
            <a:pPr>
              <a:defRPr/>
            </a:pPr>
            <a:fld id="{84F49BBB-B5F8-4CD2-96E1-10C360BC90CD}" type="datetime1">
              <a:rPr lang="de-DE" smtClean="0"/>
              <a:t>08.11.16</a:t>
            </a:fld>
            <a:endParaRPr lang="de-DE"/>
          </a:p>
        </p:txBody>
      </p:sp>
      <p:sp>
        <p:nvSpPr>
          <p:cNvPr id="6"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de-DE"/>
          </a:p>
        </p:txBody>
      </p:sp>
      <p:sp>
        <p:nvSpPr>
          <p:cNvPr id="7" name="Rectangle 6"/>
          <p:cNvSpPr>
            <a:spLocks noGrp="1" noChangeArrowheads="1"/>
          </p:cNvSpPr>
          <p:nvPr>
            <p:ph type="sldNum" sz="quarter" idx="12"/>
          </p:nvPr>
        </p:nvSpPr>
        <p:spPr/>
        <p:txBody>
          <a:bodyPr/>
          <a:lstStyle>
            <a:lvl1pPr>
              <a:defRPr/>
            </a:lvl1pPr>
          </a:lstStyle>
          <a:p>
            <a:pPr>
              <a:defRPr/>
            </a:pPr>
            <a:fld id="{D398FB25-86D4-4F8A-A8D4-0F610E549150}" type="slidenum">
              <a:rPr lang="de-DE" altLang="de-DE"/>
              <a:pPr>
                <a:defRPr/>
              </a:pPr>
              <a:t>‹Nr.›</a:t>
            </a:fld>
            <a:endParaRPr lang="de-DE" altLang="de-DE"/>
          </a:p>
        </p:txBody>
      </p:sp>
    </p:spTree>
    <p:extLst>
      <p:ext uri="{BB962C8B-B14F-4D97-AF65-F5344CB8AC3E}">
        <p14:creationId xmlns:p14="http://schemas.microsoft.com/office/powerpoint/2010/main" val="4266095216"/>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smtClean="0"/>
              <a:t>Titelmasterformat durch Klicken bearbeiten</a:t>
            </a:r>
            <a:endParaRPr lang="de-DE"/>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de-DE" noProof="0" smtClean="0"/>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Rectangle 4"/>
          <p:cNvSpPr>
            <a:spLocks noGrp="1" noChangeArrowheads="1"/>
          </p:cNvSpPr>
          <p:nvPr>
            <p:ph type="dt" sz="half" idx="10"/>
          </p:nvPr>
        </p:nvSpPr>
        <p:spPr/>
        <p:txBody>
          <a:bodyPr/>
          <a:lstStyle>
            <a:lvl1pPr fontAlgn="auto">
              <a:spcBef>
                <a:spcPts val="0"/>
              </a:spcBef>
              <a:spcAft>
                <a:spcPts val="0"/>
              </a:spcAft>
              <a:defRPr/>
            </a:lvl1pPr>
          </a:lstStyle>
          <a:p>
            <a:pPr>
              <a:defRPr/>
            </a:pPr>
            <a:fld id="{B497592C-6EDB-40C5-8A60-C7CECD88B17B}" type="datetime1">
              <a:rPr lang="de-DE" smtClean="0"/>
              <a:t>08.11.16</a:t>
            </a:fld>
            <a:endParaRPr lang="de-DE"/>
          </a:p>
        </p:txBody>
      </p:sp>
      <p:sp>
        <p:nvSpPr>
          <p:cNvPr id="6"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de-DE"/>
          </a:p>
        </p:txBody>
      </p:sp>
      <p:sp>
        <p:nvSpPr>
          <p:cNvPr id="7" name="Rectangle 6"/>
          <p:cNvSpPr>
            <a:spLocks noGrp="1" noChangeArrowheads="1"/>
          </p:cNvSpPr>
          <p:nvPr>
            <p:ph type="sldNum" sz="quarter" idx="12"/>
          </p:nvPr>
        </p:nvSpPr>
        <p:spPr/>
        <p:txBody>
          <a:bodyPr/>
          <a:lstStyle>
            <a:lvl1pPr>
              <a:defRPr/>
            </a:lvl1pPr>
          </a:lstStyle>
          <a:p>
            <a:pPr>
              <a:defRPr/>
            </a:pPr>
            <a:fld id="{9DBFA660-95CA-48DC-8F13-53E6479D484C}" type="slidenum">
              <a:rPr lang="de-DE" altLang="de-DE"/>
              <a:pPr>
                <a:defRPr/>
              </a:pPr>
              <a:t>‹Nr.›</a:t>
            </a:fld>
            <a:endParaRPr lang="de-DE" altLang="de-DE"/>
          </a:p>
        </p:txBody>
      </p:sp>
    </p:spTree>
    <p:extLst>
      <p:ext uri="{BB962C8B-B14F-4D97-AF65-F5344CB8AC3E}">
        <p14:creationId xmlns:p14="http://schemas.microsoft.com/office/powerpoint/2010/main" val="2377120456"/>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4"/>
          <p:cNvSpPr>
            <a:spLocks noGrp="1" noChangeArrowheads="1"/>
          </p:cNvSpPr>
          <p:nvPr>
            <p:ph type="dt" sz="half" idx="10"/>
          </p:nvPr>
        </p:nvSpPr>
        <p:spPr/>
        <p:txBody>
          <a:bodyPr/>
          <a:lstStyle>
            <a:lvl1pPr fontAlgn="auto">
              <a:spcBef>
                <a:spcPts val="0"/>
              </a:spcBef>
              <a:spcAft>
                <a:spcPts val="0"/>
              </a:spcAft>
              <a:defRPr/>
            </a:lvl1pPr>
          </a:lstStyle>
          <a:p>
            <a:pPr>
              <a:defRPr/>
            </a:pPr>
            <a:fld id="{3AEB4852-9C39-4EDF-BF64-FDD775835153}" type="datetime1">
              <a:rPr lang="de-DE" smtClean="0"/>
              <a:t>08.11.16</a:t>
            </a:fld>
            <a:endParaRPr lang="de-DE"/>
          </a:p>
        </p:txBody>
      </p:sp>
      <p:sp>
        <p:nvSpPr>
          <p:cNvPr id="5"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de-DE"/>
          </a:p>
        </p:txBody>
      </p:sp>
      <p:sp>
        <p:nvSpPr>
          <p:cNvPr id="6" name="Rectangle 6"/>
          <p:cNvSpPr>
            <a:spLocks noGrp="1" noChangeArrowheads="1"/>
          </p:cNvSpPr>
          <p:nvPr>
            <p:ph type="sldNum" sz="quarter" idx="12"/>
          </p:nvPr>
        </p:nvSpPr>
        <p:spPr/>
        <p:txBody>
          <a:bodyPr/>
          <a:lstStyle>
            <a:lvl1pPr>
              <a:defRPr/>
            </a:lvl1pPr>
          </a:lstStyle>
          <a:p>
            <a:pPr>
              <a:defRPr/>
            </a:pPr>
            <a:fld id="{3934AF39-62EF-4F62-8804-13393E64A16C}" type="slidenum">
              <a:rPr lang="de-DE" altLang="de-DE"/>
              <a:pPr>
                <a:defRPr/>
              </a:pPr>
              <a:t>‹Nr.›</a:t>
            </a:fld>
            <a:endParaRPr lang="de-DE" altLang="de-DE"/>
          </a:p>
        </p:txBody>
      </p:sp>
    </p:spTree>
    <p:extLst>
      <p:ext uri="{BB962C8B-B14F-4D97-AF65-F5344CB8AC3E}">
        <p14:creationId xmlns:p14="http://schemas.microsoft.com/office/powerpoint/2010/main" val="39659814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274638"/>
            <a:ext cx="2057400" cy="5851525"/>
          </a:xfr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457200" y="274638"/>
            <a:ext cx="6019800" cy="5851525"/>
          </a:xfrm>
        </p:spPr>
        <p:txBody>
          <a:bodyPr vert="eaVert"/>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lvl1pPr>
              <a:defRPr/>
            </a:lvl1pPr>
          </a:lstStyle>
          <a:p>
            <a:pPr>
              <a:defRPr/>
            </a:pPr>
            <a:fld id="{4D96D2D4-1971-43FF-99B1-6947B775B322}" type="datetime1">
              <a:rPr lang="de-DE" smtClean="0"/>
              <a:t>08.11.16</a:t>
            </a:fld>
            <a:endParaRPr lang="de-DE"/>
          </a:p>
        </p:txBody>
      </p:sp>
      <p:sp>
        <p:nvSpPr>
          <p:cNvPr id="5" name="Fußzeilenplatzhalter 4"/>
          <p:cNvSpPr>
            <a:spLocks noGrp="1"/>
          </p:cNvSpPr>
          <p:nvPr>
            <p:ph type="ftr" sz="quarter" idx="11"/>
          </p:nvPr>
        </p:nvSpPr>
        <p:spPr/>
        <p:txBody>
          <a:bodyPr/>
          <a:lstStyle>
            <a:lvl1pPr>
              <a:defRPr/>
            </a:lvl1pPr>
          </a:lstStyle>
          <a:p>
            <a:pPr>
              <a:defRPr/>
            </a:pPr>
            <a:endParaRPr lang="de-DE"/>
          </a:p>
        </p:txBody>
      </p:sp>
      <p:sp>
        <p:nvSpPr>
          <p:cNvPr id="6" name="Foliennummernplatzhalter 5"/>
          <p:cNvSpPr>
            <a:spLocks noGrp="1"/>
          </p:cNvSpPr>
          <p:nvPr>
            <p:ph type="sldNum" sz="quarter" idx="12"/>
          </p:nvPr>
        </p:nvSpPr>
        <p:spPr/>
        <p:txBody>
          <a:bodyPr/>
          <a:lstStyle>
            <a:lvl1pPr>
              <a:defRPr/>
            </a:lvl1pPr>
          </a:lstStyle>
          <a:p>
            <a:pPr>
              <a:defRPr/>
            </a:pPr>
            <a:fld id="{C6D2AFDC-EDB6-49DB-878D-B83F61193069}" type="slidenum">
              <a:rPr lang="de-DE" altLang="de-DE"/>
              <a:pPr>
                <a:defRPr/>
              </a:pPr>
              <a:t>‹Nr.›</a:t>
            </a:fld>
            <a:endParaRPr lang="de-DE" altLang="de-DE"/>
          </a:p>
        </p:txBody>
      </p:sp>
    </p:spTree>
    <p:extLst>
      <p:ext uri="{BB962C8B-B14F-4D97-AF65-F5344CB8AC3E}">
        <p14:creationId xmlns:p14="http://schemas.microsoft.com/office/powerpoint/2010/main" val="4054245801"/>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274638"/>
            <a:ext cx="2057400" cy="5851525"/>
          </a:xfr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457200" y="274638"/>
            <a:ext cx="6019800" cy="5851525"/>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4"/>
          <p:cNvSpPr>
            <a:spLocks noGrp="1" noChangeArrowheads="1"/>
          </p:cNvSpPr>
          <p:nvPr>
            <p:ph type="dt" sz="half" idx="10"/>
          </p:nvPr>
        </p:nvSpPr>
        <p:spPr/>
        <p:txBody>
          <a:bodyPr/>
          <a:lstStyle>
            <a:lvl1pPr fontAlgn="auto">
              <a:spcBef>
                <a:spcPts val="0"/>
              </a:spcBef>
              <a:spcAft>
                <a:spcPts val="0"/>
              </a:spcAft>
              <a:defRPr/>
            </a:lvl1pPr>
          </a:lstStyle>
          <a:p>
            <a:pPr>
              <a:defRPr/>
            </a:pPr>
            <a:fld id="{1AB531DD-06D8-4CBB-B9EC-7EED1EE8F707}" type="datetime1">
              <a:rPr lang="de-DE" smtClean="0"/>
              <a:t>08.11.16</a:t>
            </a:fld>
            <a:endParaRPr lang="de-DE"/>
          </a:p>
        </p:txBody>
      </p:sp>
      <p:sp>
        <p:nvSpPr>
          <p:cNvPr id="5"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de-DE"/>
          </a:p>
        </p:txBody>
      </p:sp>
      <p:sp>
        <p:nvSpPr>
          <p:cNvPr id="6" name="Rectangle 6"/>
          <p:cNvSpPr>
            <a:spLocks noGrp="1" noChangeArrowheads="1"/>
          </p:cNvSpPr>
          <p:nvPr>
            <p:ph type="sldNum" sz="quarter" idx="12"/>
          </p:nvPr>
        </p:nvSpPr>
        <p:spPr/>
        <p:txBody>
          <a:bodyPr/>
          <a:lstStyle>
            <a:lvl1pPr>
              <a:defRPr/>
            </a:lvl1pPr>
          </a:lstStyle>
          <a:p>
            <a:pPr>
              <a:defRPr/>
            </a:pPr>
            <a:fld id="{CE79A1B5-F913-4C51-A8BB-1C0688C234F2}" type="slidenum">
              <a:rPr lang="de-DE" altLang="de-DE"/>
              <a:pPr>
                <a:defRPr/>
              </a:pPr>
              <a:t>‹Nr.›</a:t>
            </a:fld>
            <a:endParaRPr lang="de-DE" altLang="de-DE"/>
          </a:p>
        </p:txBody>
      </p:sp>
    </p:spTree>
    <p:extLst>
      <p:ext uri="{BB962C8B-B14F-4D97-AF65-F5344CB8AC3E}">
        <p14:creationId xmlns:p14="http://schemas.microsoft.com/office/powerpoint/2010/main" val="3639077418"/>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e-DE" smtClean="0"/>
              <a:t>Titelmasterformat durch Klicken bearbeiten</a:t>
            </a:r>
            <a:endParaRPr lang="de-DE"/>
          </a:p>
        </p:txBody>
      </p:sp>
      <p:sp>
        <p:nvSpPr>
          <p:cNvPr id="3" name="Untertitel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de-DE" smtClean="0"/>
              <a:t>Formatvorlage des Untertitelmasters durch Klicken bearbeiten</a:t>
            </a:r>
            <a:endParaRPr lang="de-DE"/>
          </a:p>
        </p:txBody>
      </p:sp>
      <p:sp>
        <p:nvSpPr>
          <p:cNvPr id="4" name="Rectangle 4"/>
          <p:cNvSpPr>
            <a:spLocks noGrp="1" noChangeArrowheads="1"/>
          </p:cNvSpPr>
          <p:nvPr>
            <p:ph type="dt" sz="half" idx="10"/>
          </p:nvPr>
        </p:nvSpPr>
        <p:spPr/>
        <p:txBody>
          <a:bodyPr/>
          <a:lstStyle>
            <a:lvl1pPr fontAlgn="auto">
              <a:spcBef>
                <a:spcPts val="0"/>
              </a:spcBef>
              <a:spcAft>
                <a:spcPts val="0"/>
              </a:spcAft>
              <a:defRPr/>
            </a:lvl1pPr>
          </a:lstStyle>
          <a:p>
            <a:pPr>
              <a:defRPr/>
            </a:pPr>
            <a:fld id="{5A9C92FF-9F4A-4871-B837-B65D4B64DD0F}" type="datetime1">
              <a:rPr lang="de-DE" smtClean="0"/>
              <a:t>08.11.16</a:t>
            </a:fld>
            <a:endParaRPr lang="de-DE"/>
          </a:p>
        </p:txBody>
      </p:sp>
      <p:sp>
        <p:nvSpPr>
          <p:cNvPr id="5"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de-DE"/>
          </a:p>
        </p:txBody>
      </p:sp>
      <p:sp>
        <p:nvSpPr>
          <p:cNvPr id="6" name="Rectangle 6"/>
          <p:cNvSpPr>
            <a:spLocks noGrp="1" noChangeArrowheads="1"/>
          </p:cNvSpPr>
          <p:nvPr>
            <p:ph type="sldNum" sz="quarter" idx="12"/>
          </p:nvPr>
        </p:nvSpPr>
        <p:spPr/>
        <p:txBody>
          <a:bodyPr/>
          <a:lstStyle>
            <a:lvl1pPr>
              <a:defRPr/>
            </a:lvl1pPr>
          </a:lstStyle>
          <a:p>
            <a:pPr>
              <a:defRPr/>
            </a:pPr>
            <a:fld id="{ED6A5D81-CC9C-4F5A-83FA-73A3B34DE4C3}" type="slidenum">
              <a:rPr lang="de-DE" altLang="de-DE"/>
              <a:pPr>
                <a:defRPr/>
              </a:pPr>
              <a:t>‹Nr.›</a:t>
            </a:fld>
            <a:endParaRPr lang="de-DE" altLang="de-DE"/>
          </a:p>
        </p:txBody>
      </p:sp>
    </p:spTree>
    <p:extLst>
      <p:ext uri="{BB962C8B-B14F-4D97-AF65-F5344CB8AC3E}">
        <p14:creationId xmlns:p14="http://schemas.microsoft.com/office/powerpoint/2010/main" val="450109793"/>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4"/>
          <p:cNvSpPr>
            <a:spLocks noGrp="1" noChangeArrowheads="1"/>
          </p:cNvSpPr>
          <p:nvPr>
            <p:ph type="dt" sz="half" idx="10"/>
          </p:nvPr>
        </p:nvSpPr>
        <p:spPr/>
        <p:txBody>
          <a:bodyPr/>
          <a:lstStyle>
            <a:lvl1pPr fontAlgn="auto">
              <a:spcBef>
                <a:spcPts val="0"/>
              </a:spcBef>
              <a:spcAft>
                <a:spcPts val="0"/>
              </a:spcAft>
              <a:defRPr/>
            </a:lvl1pPr>
          </a:lstStyle>
          <a:p>
            <a:pPr>
              <a:defRPr/>
            </a:pPr>
            <a:fld id="{71E1D633-4983-498A-BB87-5647B6200FEE}" type="datetime1">
              <a:rPr lang="de-DE" smtClean="0"/>
              <a:t>08.11.16</a:t>
            </a:fld>
            <a:endParaRPr lang="de-DE"/>
          </a:p>
        </p:txBody>
      </p:sp>
      <p:sp>
        <p:nvSpPr>
          <p:cNvPr id="5"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de-DE"/>
          </a:p>
        </p:txBody>
      </p:sp>
      <p:sp>
        <p:nvSpPr>
          <p:cNvPr id="6" name="Rectangle 6"/>
          <p:cNvSpPr>
            <a:spLocks noGrp="1" noChangeArrowheads="1"/>
          </p:cNvSpPr>
          <p:nvPr>
            <p:ph type="sldNum" sz="quarter" idx="12"/>
          </p:nvPr>
        </p:nvSpPr>
        <p:spPr/>
        <p:txBody>
          <a:bodyPr/>
          <a:lstStyle>
            <a:lvl1pPr>
              <a:defRPr/>
            </a:lvl1pPr>
          </a:lstStyle>
          <a:p>
            <a:pPr>
              <a:defRPr/>
            </a:pPr>
            <a:fld id="{E1585FF5-B9D7-4851-9D85-C139AFC4353A}" type="slidenum">
              <a:rPr lang="de-DE" altLang="de-DE"/>
              <a:pPr>
                <a:defRPr/>
              </a:pPr>
              <a:t>‹Nr.›</a:t>
            </a:fld>
            <a:endParaRPr lang="de-DE" altLang="de-DE"/>
          </a:p>
        </p:txBody>
      </p:sp>
    </p:spTree>
    <p:extLst>
      <p:ext uri="{BB962C8B-B14F-4D97-AF65-F5344CB8AC3E}">
        <p14:creationId xmlns:p14="http://schemas.microsoft.com/office/powerpoint/2010/main" val="2026458393"/>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smtClean="0"/>
              <a:t>Titelmasterformat durch Klicken bearbeiten</a:t>
            </a:r>
            <a:endParaRPr lang="de-DE"/>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e-DE" smtClean="0"/>
              <a:t>Textmasterformat bearbeiten</a:t>
            </a:r>
          </a:p>
        </p:txBody>
      </p:sp>
      <p:sp>
        <p:nvSpPr>
          <p:cNvPr id="4" name="Rectangle 4"/>
          <p:cNvSpPr>
            <a:spLocks noGrp="1" noChangeArrowheads="1"/>
          </p:cNvSpPr>
          <p:nvPr>
            <p:ph type="dt" sz="half" idx="10"/>
          </p:nvPr>
        </p:nvSpPr>
        <p:spPr/>
        <p:txBody>
          <a:bodyPr/>
          <a:lstStyle>
            <a:lvl1pPr fontAlgn="auto">
              <a:spcBef>
                <a:spcPts val="0"/>
              </a:spcBef>
              <a:spcAft>
                <a:spcPts val="0"/>
              </a:spcAft>
              <a:defRPr/>
            </a:lvl1pPr>
          </a:lstStyle>
          <a:p>
            <a:pPr>
              <a:defRPr/>
            </a:pPr>
            <a:fld id="{61EF5310-D69E-4493-A587-5EE984B3C06B}" type="datetime1">
              <a:rPr lang="de-DE" smtClean="0"/>
              <a:t>08.11.16</a:t>
            </a:fld>
            <a:endParaRPr lang="de-DE"/>
          </a:p>
        </p:txBody>
      </p:sp>
      <p:sp>
        <p:nvSpPr>
          <p:cNvPr id="5"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de-DE"/>
          </a:p>
        </p:txBody>
      </p:sp>
      <p:sp>
        <p:nvSpPr>
          <p:cNvPr id="6" name="Rectangle 6"/>
          <p:cNvSpPr>
            <a:spLocks noGrp="1" noChangeArrowheads="1"/>
          </p:cNvSpPr>
          <p:nvPr>
            <p:ph type="sldNum" sz="quarter" idx="12"/>
          </p:nvPr>
        </p:nvSpPr>
        <p:spPr/>
        <p:txBody>
          <a:bodyPr/>
          <a:lstStyle>
            <a:lvl1pPr>
              <a:defRPr/>
            </a:lvl1pPr>
          </a:lstStyle>
          <a:p>
            <a:pPr>
              <a:defRPr/>
            </a:pPr>
            <a:fld id="{0073D46A-4B1E-4084-9180-92C78A7DB5D0}" type="slidenum">
              <a:rPr lang="de-DE" altLang="de-DE"/>
              <a:pPr>
                <a:defRPr/>
              </a:pPr>
              <a:t>‹Nr.›</a:t>
            </a:fld>
            <a:endParaRPr lang="de-DE" altLang="de-DE"/>
          </a:p>
        </p:txBody>
      </p:sp>
    </p:spTree>
    <p:extLst>
      <p:ext uri="{BB962C8B-B14F-4D97-AF65-F5344CB8AC3E}">
        <p14:creationId xmlns:p14="http://schemas.microsoft.com/office/powerpoint/2010/main" val="1588052858"/>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Rectangle 4"/>
          <p:cNvSpPr>
            <a:spLocks noGrp="1" noChangeArrowheads="1"/>
          </p:cNvSpPr>
          <p:nvPr>
            <p:ph type="dt" sz="half" idx="10"/>
          </p:nvPr>
        </p:nvSpPr>
        <p:spPr/>
        <p:txBody>
          <a:bodyPr/>
          <a:lstStyle>
            <a:lvl1pPr fontAlgn="auto">
              <a:spcBef>
                <a:spcPts val="0"/>
              </a:spcBef>
              <a:spcAft>
                <a:spcPts val="0"/>
              </a:spcAft>
              <a:defRPr/>
            </a:lvl1pPr>
          </a:lstStyle>
          <a:p>
            <a:pPr>
              <a:defRPr/>
            </a:pPr>
            <a:fld id="{D1112F0D-D700-4E43-9CBF-393281689EE6}" type="datetime1">
              <a:rPr lang="de-DE" smtClean="0"/>
              <a:t>08.11.16</a:t>
            </a:fld>
            <a:endParaRPr lang="de-DE"/>
          </a:p>
        </p:txBody>
      </p:sp>
      <p:sp>
        <p:nvSpPr>
          <p:cNvPr id="6"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de-DE"/>
          </a:p>
        </p:txBody>
      </p:sp>
      <p:sp>
        <p:nvSpPr>
          <p:cNvPr id="7" name="Rectangle 6"/>
          <p:cNvSpPr>
            <a:spLocks noGrp="1" noChangeArrowheads="1"/>
          </p:cNvSpPr>
          <p:nvPr>
            <p:ph type="sldNum" sz="quarter" idx="12"/>
          </p:nvPr>
        </p:nvSpPr>
        <p:spPr/>
        <p:txBody>
          <a:bodyPr/>
          <a:lstStyle>
            <a:lvl1pPr>
              <a:defRPr/>
            </a:lvl1pPr>
          </a:lstStyle>
          <a:p>
            <a:pPr>
              <a:defRPr/>
            </a:pPr>
            <a:fld id="{7BE62988-45D0-4895-A0B9-77A6D810A63F}" type="slidenum">
              <a:rPr lang="de-DE" altLang="de-DE"/>
              <a:pPr>
                <a:defRPr/>
              </a:pPr>
              <a:t>‹Nr.›</a:t>
            </a:fld>
            <a:endParaRPr lang="de-DE" altLang="de-DE"/>
          </a:p>
        </p:txBody>
      </p:sp>
    </p:spTree>
    <p:extLst>
      <p:ext uri="{BB962C8B-B14F-4D97-AF65-F5344CB8AC3E}">
        <p14:creationId xmlns:p14="http://schemas.microsoft.com/office/powerpoint/2010/main" val="2328605197"/>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DE" smtClean="0"/>
              <a:t>Titelmasterformat durch Klicken bearbeiten</a:t>
            </a:r>
            <a:endParaRPr lang="de-DE"/>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Rectangle 4"/>
          <p:cNvSpPr>
            <a:spLocks noGrp="1" noChangeArrowheads="1"/>
          </p:cNvSpPr>
          <p:nvPr>
            <p:ph type="dt" sz="half" idx="10"/>
          </p:nvPr>
        </p:nvSpPr>
        <p:spPr/>
        <p:txBody>
          <a:bodyPr/>
          <a:lstStyle>
            <a:lvl1pPr fontAlgn="auto">
              <a:spcBef>
                <a:spcPts val="0"/>
              </a:spcBef>
              <a:spcAft>
                <a:spcPts val="0"/>
              </a:spcAft>
              <a:defRPr/>
            </a:lvl1pPr>
          </a:lstStyle>
          <a:p>
            <a:pPr>
              <a:defRPr/>
            </a:pPr>
            <a:fld id="{24B29AAF-ACC0-4DD0-9BF0-867D9B07E9AB}" type="datetime1">
              <a:rPr lang="de-DE" smtClean="0"/>
              <a:t>08.11.16</a:t>
            </a:fld>
            <a:endParaRPr lang="de-DE"/>
          </a:p>
        </p:txBody>
      </p:sp>
      <p:sp>
        <p:nvSpPr>
          <p:cNvPr id="8"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de-DE"/>
          </a:p>
        </p:txBody>
      </p:sp>
      <p:sp>
        <p:nvSpPr>
          <p:cNvPr id="9" name="Rectangle 6"/>
          <p:cNvSpPr>
            <a:spLocks noGrp="1" noChangeArrowheads="1"/>
          </p:cNvSpPr>
          <p:nvPr>
            <p:ph type="sldNum" sz="quarter" idx="12"/>
          </p:nvPr>
        </p:nvSpPr>
        <p:spPr/>
        <p:txBody>
          <a:bodyPr/>
          <a:lstStyle>
            <a:lvl1pPr>
              <a:defRPr/>
            </a:lvl1pPr>
          </a:lstStyle>
          <a:p>
            <a:pPr>
              <a:defRPr/>
            </a:pPr>
            <a:fld id="{98AECA74-947A-4D20-AC70-758A9CBC541A}" type="slidenum">
              <a:rPr lang="de-DE" altLang="de-DE"/>
              <a:pPr>
                <a:defRPr/>
              </a:pPr>
              <a:t>‹Nr.›</a:t>
            </a:fld>
            <a:endParaRPr lang="de-DE" altLang="de-DE"/>
          </a:p>
        </p:txBody>
      </p:sp>
    </p:spTree>
    <p:extLst>
      <p:ext uri="{BB962C8B-B14F-4D97-AF65-F5344CB8AC3E}">
        <p14:creationId xmlns:p14="http://schemas.microsoft.com/office/powerpoint/2010/main" val="4062341126"/>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Rectangle 4"/>
          <p:cNvSpPr>
            <a:spLocks noGrp="1" noChangeArrowheads="1"/>
          </p:cNvSpPr>
          <p:nvPr>
            <p:ph type="dt" sz="half" idx="10"/>
          </p:nvPr>
        </p:nvSpPr>
        <p:spPr/>
        <p:txBody>
          <a:bodyPr/>
          <a:lstStyle>
            <a:lvl1pPr fontAlgn="auto">
              <a:spcBef>
                <a:spcPts val="0"/>
              </a:spcBef>
              <a:spcAft>
                <a:spcPts val="0"/>
              </a:spcAft>
              <a:defRPr/>
            </a:lvl1pPr>
          </a:lstStyle>
          <a:p>
            <a:pPr>
              <a:defRPr/>
            </a:pPr>
            <a:fld id="{5E8AACAB-2F4D-4FCB-AECC-BA0C2D9FF95A}" type="datetime1">
              <a:rPr lang="de-DE" smtClean="0"/>
              <a:t>08.11.16</a:t>
            </a:fld>
            <a:endParaRPr lang="de-DE"/>
          </a:p>
        </p:txBody>
      </p:sp>
      <p:sp>
        <p:nvSpPr>
          <p:cNvPr id="4"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de-DE"/>
          </a:p>
        </p:txBody>
      </p:sp>
      <p:sp>
        <p:nvSpPr>
          <p:cNvPr id="5" name="Rectangle 6"/>
          <p:cNvSpPr>
            <a:spLocks noGrp="1" noChangeArrowheads="1"/>
          </p:cNvSpPr>
          <p:nvPr>
            <p:ph type="sldNum" sz="quarter" idx="12"/>
          </p:nvPr>
        </p:nvSpPr>
        <p:spPr/>
        <p:txBody>
          <a:bodyPr/>
          <a:lstStyle>
            <a:lvl1pPr>
              <a:defRPr/>
            </a:lvl1pPr>
          </a:lstStyle>
          <a:p>
            <a:pPr>
              <a:defRPr/>
            </a:pPr>
            <a:fld id="{DD1D6A8F-FD41-46E3-B899-79F83926C283}" type="slidenum">
              <a:rPr lang="de-DE" altLang="de-DE"/>
              <a:pPr>
                <a:defRPr/>
              </a:pPr>
              <a:t>‹Nr.›</a:t>
            </a:fld>
            <a:endParaRPr lang="de-DE" altLang="de-DE"/>
          </a:p>
        </p:txBody>
      </p:sp>
    </p:spTree>
    <p:extLst>
      <p:ext uri="{BB962C8B-B14F-4D97-AF65-F5344CB8AC3E}">
        <p14:creationId xmlns:p14="http://schemas.microsoft.com/office/powerpoint/2010/main" val="487837355"/>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fontAlgn="auto">
              <a:spcBef>
                <a:spcPts val="0"/>
              </a:spcBef>
              <a:spcAft>
                <a:spcPts val="0"/>
              </a:spcAft>
              <a:defRPr/>
            </a:lvl1pPr>
          </a:lstStyle>
          <a:p>
            <a:pPr>
              <a:defRPr/>
            </a:pPr>
            <a:fld id="{7134D4FF-ACC5-46A8-BCC0-5C3D282CFCA4}" type="datetime1">
              <a:rPr lang="de-DE" smtClean="0"/>
              <a:t>08.11.16</a:t>
            </a:fld>
            <a:endParaRPr lang="de-DE"/>
          </a:p>
        </p:txBody>
      </p:sp>
      <p:sp>
        <p:nvSpPr>
          <p:cNvPr id="3"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de-DE"/>
          </a:p>
        </p:txBody>
      </p:sp>
      <p:sp>
        <p:nvSpPr>
          <p:cNvPr id="4" name="Rectangle 6"/>
          <p:cNvSpPr>
            <a:spLocks noGrp="1" noChangeArrowheads="1"/>
          </p:cNvSpPr>
          <p:nvPr>
            <p:ph type="sldNum" sz="quarter" idx="12"/>
          </p:nvPr>
        </p:nvSpPr>
        <p:spPr/>
        <p:txBody>
          <a:bodyPr/>
          <a:lstStyle>
            <a:lvl1pPr>
              <a:defRPr/>
            </a:lvl1pPr>
          </a:lstStyle>
          <a:p>
            <a:pPr>
              <a:defRPr/>
            </a:pPr>
            <a:fld id="{3D1F6A3E-6586-48B4-8B26-1B2709A86442}" type="slidenum">
              <a:rPr lang="de-DE" altLang="de-DE"/>
              <a:pPr>
                <a:defRPr/>
              </a:pPr>
              <a:t>‹Nr.›</a:t>
            </a:fld>
            <a:endParaRPr lang="de-DE" altLang="de-DE"/>
          </a:p>
        </p:txBody>
      </p:sp>
    </p:spTree>
    <p:extLst>
      <p:ext uri="{BB962C8B-B14F-4D97-AF65-F5344CB8AC3E}">
        <p14:creationId xmlns:p14="http://schemas.microsoft.com/office/powerpoint/2010/main" val="1993251861"/>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smtClean="0"/>
              <a:t>Titelmasterformat durch Klicken bearbeiten</a:t>
            </a:r>
            <a:endParaRPr lang="de-DE"/>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Rectangle 4"/>
          <p:cNvSpPr>
            <a:spLocks noGrp="1" noChangeArrowheads="1"/>
          </p:cNvSpPr>
          <p:nvPr>
            <p:ph type="dt" sz="half" idx="10"/>
          </p:nvPr>
        </p:nvSpPr>
        <p:spPr/>
        <p:txBody>
          <a:bodyPr/>
          <a:lstStyle>
            <a:lvl1pPr fontAlgn="auto">
              <a:spcBef>
                <a:spcPts val="0"/>
              </a:spcBef>
              <a:spcAft>
                <a:spcPts val="0"/>
              </a:spcAft>
              <a:defRPr/>
            </a:lvl1pPr>
          </a:lstStyle>
          <a:p>
            <a:pPr>
              <a:defRPr/>
            </a:pPr>
            <a:fld id="{270A024B-60D9-4BCC-87D0-F5F7D8F4A89E}" type="datetime1">
              <a:rPr lang="de-DE" smtClean="0"/>
              <a:t>08.11.16</a:t>
            </a:fld>
            <a:endParaRPr lang="de-DE"/>
          </a:p>
        </p:txBody>
      </p:sp>
      <p:sp>
        <p:nvSpPr>
          <p:cNvPr id="6"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de-DE"/>
          </a:p>
        </p:txBody>
      </p:sp>
      <p:sp>
        <p:nvSpPr>
          <p:cNvPr id="7" name="Rectangle 6"/>
          <p:cNvSpPr>
            <a:spLocks noGrp="1" noChangeArrowheads="1"/>
          </p:cNvSpPr>
          <p:nvPr>
            <p:ph type="sldNum" sz="quarter" idx="12"/>
          </p:nvPr>
        </p:nvSpPr>
        <p:spPr/>
        <p:txBody>
          <a:bodyPr/>
          <a:lstStyle>
            <a:lvl1pPr>
              <a:defRPr/>
            </a:lvl1pPr>
          </a:lstStyle>
          <a:p>
            <a:pPr>
              <a:defRPr/>
            </a:pPr>
            <a:fld id="{1883DC9A-FF77-4E00-8950-1B1AF74CDB6A}" type="slidenum">
              <a:rPr lang="de-DE" altLang="de-DE"/>
              <a:pPr>
                <a:defRPr/>
              </a:pPr>
              <a:t>‹Nr.›</a:t>
            </a:fld>
            <a:endParaRPr lang="de-DE" altLang="de-DE"/>
          </a:p>
        </p:txBody>
      </p:sp>
    </p:spTree>
    <p:extLst>
      <p:ext uri="{BB962C8B-B14F-4D97-AF65-F5344CB8AC3E}">
        <p14:creationId xmlns:p14="http://schemas.microsoft.com/office/powerpoint/2010/main" val="2035910097"/>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smtClean="0"/>
              <a:t>Titelmasterformat durch Klicken bearbeiten</a:t>
            </a:r>
            <a:endParaRPr lang="de-DE"/>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de-DE" noProof="0" smtClean="0"/>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Rectangle 4"/>
          <p:cNvSpPr>
            <a:spLocks noGrp="1" noChangeArrowheads="1"/>
          </p:cNvSpPr>
          <p:nvPr>
            <p:ph type="dt" sz="half" idx="10"/>
          </p:nvPr>
        </p:nvSpPr>
        <p:spPr/>
        <p:txBody>
          <a:bodyPr/>
          <a:lstStyle>
            <a:lvl1pPr fontAlgn="auto">
              <a:spcBef>
                <a:spcPts val="0"/>
              </a:spcBef>
              <a:spcAft>
                <a:spcPts val="0"/>
              </a:spcAft>
              <a:defRPr/>
            </a:lvl1pPr>
          </a:lstStyle>
          <a:p>
            <a:pPr>
              <a:defRPr/>
            </a:pPr>
            <a:fld id="{03F67BB4-D0CC-42F7-B7B5-0BD3AAEE6708}" type="datetime1">
              <a:rPr lang="de-DE" smtClean="0"/>
              <a:t>08.11.16</a:t>
            </a:fld>
            <a:endParaRPr lang="de-DE"/>
          </a:p>
        </p:txBody>
      </p:sp>
      <p:sp>
        <p:nvSpPr>
          <p:cNvPr id="6"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de-DE"/>
          </a:p>
        </p:txBody>
      </p:sp>
      <p:sp>
        <p:nvSpPr>
          <p:cNvPr id="7" name="Rectangle 6"/>
          <p:cNvSpPr>
            <a:spLocks noGrp="1" noChangeArrowheads="1"/>
          </p:cNvSpPr>
          <p:nvPr>
            <p:ph type="sldNum" sz="quarter" idx="12"/>
          </p:nvPr>
        </p:nvSpPr>
        <p:spPr/>
        <p:txBody>
          <a:bodyPr/>
          <a:lstStyle>
            <a:lvl1pPr>
              <a:defRPr/>
            </a:lvl1pPr>
          </a:lstStyle>
          <a:p>
            <a:pPr>
              <a:defRPr/>
            </a:pPr>
            <a:fld id="{D436256F-A6BD-42CE-B7C8-90077A8C7473}" type="slidenum">
              <a:rPr lang="de-DE" altLang="de-DE"/>
              <a:pPr>
                <a:defRPr/>
              </a:pPr>
              <a:t>‹Nr.›</a:t>
            </a:fld>
            <a:endParaRPr lang="de-DE" altLang="de-DE"/>
          </a:p>
        </p:txBody>
      </p:sp>
    </p:spTree>
    <p:extLst>
      <p:ext uri="{BB962C8B-B14F-4D97-AF65-F5344CB8AC3E}">
        <p14:creationId xmlns:p14="http://schemas.microsoft.com/office/powerpoint/2010/main" val="37607062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e-DE" smtClean="0"/>
              <a:t>Titelmasterformat durch Klicken bearbeiten</a:t>
            </a:r>
            <a:endParaRPr lang="de-DE"/>
          </a:p>
        </p:txBody>
      </p:sp>
      <p:sp>
        <p:nvSpPr>
          <p:cNvPr id="3" name="Unter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smtClean="0"/>
              <a:t>Formatvorlage des Untertitelmasters durch Klicken bearbeiten</a:t>
            </a:r>
            <a:endParaRPr lang="de-DE"/>
          </a:p>
        </p:txBody>
      </p:sp>
      <p:sp>
        <p:nvSpPr>
          <p:cNvPr id="4" name="Datumsplatzhalter 3"/>
          <p:cNvSpPr>
            <a:spLocks noGrp="1"/>
          </p:cNvSpPr>
          <p:nvPr>
            <p:ph type="dt" sz="half" idx="10"/>
          </p:nvPr>
        </p:nvSpPr>
        <p:spPr/>
        <p:txBody>
          <a:bodyPr/>
          <a:lstStyle>
            <a:lvl1pPr>
              <a:defRPr/>
            </a:lvl1pPr>
          </a:lstStyle>
          <a:p>
            <a:pPr>
              <a:defRPr/>
            </a:pPr>
            <a:fld id="{A1B50FB9-2759-483B-B12C-F948138EFE98}" type="datetime1">
              <a:rPr lang="de-DE" smtClean="0"/>
              <a:t>08.11.16</a:t>
            </a:fld>
            <a:endParaRPr lang="de-DE"/>
          </a:p>
        </p:txBody>
      </p:sp>
      <p:sp>
        <p:nvSpPr>
          <p:cNvPr id="5" name="Fußzeilenplatzhalter 4"/>
          <p:cNvSpPr>
            <a:spLocks noGrp="1"/>
          </p:cNvSpPr>
          <p:nvPr>
            <p:ph type="ftr" sz="quarter" idx="11"/>
          </p:nvPr>
        </p:nvSpPr>
        <p:spPr/>
        <p:txBody>
          <a:bodyPr/>
          <a:lstStyle>
            <a:lvl1pPr>
              <a:defRPr/>
            </a:lvl1pPr>
          </a:lstStyle>
          <a:p>
            <a:pPr>
              <a:defRPr/>
            </a:pPr>
            <a:endParaRPr lang="de-DE"/>
          </a:p>
        </p:txBody>
      </p:sp>
      <p:sp>
        <p:nvSpPr>
          <p:cNvPr id="6" name="Foliennummernplatzhalter 5"/>
          <p:cNvSpPr>
            <a:spLocks noGrp="1"/>
          </p:cNvSpPr>
          <p:nvPr>
            <p:ph type="sldNum" sz="quarter" idx="12"/>
          </p:nvPr>
        </p:nvSpPr>
        <p:spPr/>
        <p:txBody>
          <a:bodyPr/>
          <a:lstStyle>
            <a:lvl1pPr>
              <a:defRPr/>
            </a:lvl1pPr>
          </a:lstStyle>
          <a:p>
            <a:pPr>
              <a:defRPr/>
            </a:pPr>
            <a:fld id="{8CE95693-C776-4709-AF7F-42968DCAB22E}" type="slidenum">
              <a:rPr lang="de-DE" altLang="de-DE"/>
              <a:pPr>
                <a:defRPr/>
              </a:pPr>
              <a:t>‹Nr.›</a:t>
            </a:fld>
            <a:endParaRPr lang="de-DE" altLang="de-DE"/>
          </a:p>
        </p:txBody>
      </p:sp>
    </p:spTree>
    <p:extLst>
      <p:ext uri="{BB962C8B-B14F-4D97-AF65-F5344CB8AC3E}">
        <p14:creationId xmlns:p14="http://schemas.microsoft.com/office/powerpoint/2010/main" val="1612575568"/>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4"/>
          <p:cNvSpPr>
            <a:spLocks noGrp="1" noChangeArrowheads="1"/>
          </p:cNvSpPr>
          <p:nvPr>
            <p:ph type="dt" sz="half" idx="10"/>
          </p:nvPr>
        </p:nvSpPr>
        <p:spPr/>
        <p:txBody>
          <a:bodyPr/>
          <a:lstStyle>
            <a:lvl1pPr fontAlgn="auto">
              <a:spcBef>
                <a:spcPts val="0"/>
              </a:spcBef>
              <a:spcAft>
                <a:spcPts val="0"/>
              </a:spcAft>
              <a:defRPr/>
            </a:lvl1pPr>
          </a:lstStyle>
          <a:p>
            <a:pPr>
              <a:defRPr/>
            </a:pPr>
            <a:fld id="{9F6A8915-F3F9-4423-B851-03E2559D9615}" type="datetime1">
              <a:rPr lang="de-DE" smtClean="0"/>
              <a:t>08.11.16</a:t>
            </a:fld>
            <a:endParaRPr lang="de-DE"/>
          </a:p>
        </p:txBody>
      </p:sp>
      <p:sp>
        <p:nvSpPr>
          <p:cNvPr id="5"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de-DE"/>
          </a:p>
        </p:txBody>
      </p:sp>
      <p:sp>
        <p:nvSpPr>
          <p:cNvPr id="6" name="Rectangle 6"/>
          <p:cNvSpPr>
            <a:spLocks noGrp="1" noChangeArrowheads="1"/>
          </p:cNvSpPr>
          <p:nvPr>
            <p:ph type="sldNum" sz="quarter" idx="12"/>
          </p:nvPr>
        </p:nvSpPr>
        <p:spPr/>
        <p:txBody>
          <a:bodyPr/>
          <a:lstStyle>
            <a:lvl1pPr>
              <a:defRPr/>
            </a:lvl1pPr>
          </a:lstStyle>
          <a:p>
            <a:pPr>
              <a:defRPr/>
            </a:pPr>
            <a:fld id="{4872CF1E-24AE-4E04-82DB-7D726954CF78}" type="slidenum">
              <a:rPr lang="de-DE" altLang="de-DE"/>
              <a:pPr>
                <a:defRPr/>
              </a:pPr>
              <a:t>‹Nr.›</a:t>
            </a:fld>
            <a:endParaRPr lang="de-DE" altLang="de-DE"/>
          </a:p>
        </p:txBody>
      </p:sp>
    </p:spTree>
    <p:extLst>
      <p:ext uri="{BB962C8B-B14F-4D97-AF65-F5344CB8AC3E}">
        <p14:creationId xmlns:p14="http://schemas.microsoft.com/office/powerpoint/2010/main" val="146248089"/>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274638"/>
            <a:ext cx="2057400" cy="5851525"/>
          </a:xfr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457200" y="274638"/>
            <a:ext cx="6019800" cy="5851525"/>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4"/>
          <p:cNvSpPr>
            <a:spLocks noGrp="1" noChangeArrowheads="1"/>
          </p:cNvSpPr>
          <p:nvPr>
            <p:ph type="dt" sz="half" idx="10"/>
          </p:nvPr>
        </p:nvSpPr>
        <p:spPr/>
        <p:txBody>
          <a:bodyPr/>
          <a:lstStyle>
            <a:lvl1pPr fontAlgn="auto">
              <a:spcBef>
                <a:spcPts val="0"/>
              </a:spcBef>
              <a:spcAft>
                <a:spcPts val="0"/>
              </a:spcAft>
              <a:defRPr/>
            </a:lvl1pPr>
          </a:lstStyle>
          <a:p>
            <a:pPr>
              <a:defRPr/>
            </a:pPr>
            <a:fld id="{5672AF27-5436-43CB-AD30-78920378DC0E}" type="datetime1">
              <a:rPr lang="de-DE" smtClean="0"/>
              <a:t>08.11.16</a:t>
            </a:fld>
            <a:endParaRPr lang="de-DE"/>
          </a:p>
        </p:txBody>
      </p:sp>
      <p:sp>
        <p:nvSpPr>
          <p:cNvPr id="5"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de-DE"/>
          </a:p>
        </p:txBody>
      </p:sp>
      <p:sp>
        <p:nvSpPr>
          <p:cNvPr id="6" name="Rectangle 6"/>
          <p:cNvSpPr>
            <a:spLocks noGrp="1" noChangeArrowheads="1"/>
          </p:cNvSpPr>
          <p:nvPr>
            <p:ph type="sldNum" sz="quarter" idx="12"/>
          </p:nvPr>
        </p:nvSpPr>
        <p:spPr/>
        <p:txBody>
          <a:bodyPr/>
          <a:lstStyle>
            <a:lvl1pPr>
              <a:defRPr/>
            </a:lvl1pPr>
          </a:lstStyle>
          <a:p>
            <a:pPr>
              <a:defRPr/>
            </a:pPr>
            <a:fld id="{8DD43E04-F70C-47B8-B8CE-2BFB6EFA58CC}" type="slidenum">
              <a:rPr lang="de-DE" altLang="de-DE"/>
              <a:pPr>
                <a:defRPr/>
              </a:pPr>
              <a:t>‹Nr.›</a:t>
            </a:fld>
            <a:endParaRPr lang="de-DE" altLang="de-DE"/>
          </a:p>
        </p:txBody>
      </p:sp>
    </p:spTree>
    <p:extLst>
      <p:ext uri="{BB962C8B-B14F-4D97-AF65-F5344CB8AC3E}">
        <p14:creationId xmlns:p14="http://schemas.microsoft.com/office/powerpoint/2010/main" val="2245788810"/>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e-DE" smtClean="0"/>
              <a:t>Titelmasterformat durch Klicken bearbeiten</a:t>
            </a:r>
            <a:endParaRPr lang="de-DE"/>
          </a:p>
        </p:txBody>
      </p:sp>
      <p:sp>
        <p:nvSpPr>
          <p:cNvPr id="3" name="Untertitel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de-DE" smtClean="0"/>
              <a:t>Formatvorlage des Untertitelmasters durch Klicken bearbeiten</a:t>
            </a:r>
            <a:endParaRPr lang="de-DE"/>
          </a:p>
        </p:txBody>
      </p:sp>
      <p:sp>
        <p:nvSpPr>
          <p:cNvPr id="4" name="Rectangle 4"/>
          <p:cNvSpPr>
            <a:spLocks noGrp="1" noChangeArrowheads="1"/>
          </p:cNvSpPr>
          <p:nvPr>
            <p:ph type="dt" sz="half" idx="10"/>
          </p:nvPr>
        </p:nvSpPr>
        <p:spPr/>
        <p:txBody>
          <a:bodyPr/>
          <a:lstStyle>
            <a:lvl1pPr fontAlgn="auto">
              <a:spcBef>
                <a:spcPts val="0"/>
              </a:spcBef>
              <a:spcAft>
                <a:spcPts val="0"/>
              </a:spcAft>
              <a:defRPr/>
            </a:lvl1pPr>
          </a:lstStyle>
          <a:p>
            <a:pPr>
              <a:defRPr/>
            </a:pPr>
            <a:fld id="{8C5CDBEB-E013-41A6-9FD7-567EC0488DE9}" type="datetime1">
              <a:rPr lang="de-DE" smtClean="0"/>
              <a:t>08.11.16</a:t>
            </a:fld>
            <a:endParaRPr lang="de-DE"/>
          </a:p>
        </p:txBody>
      </p:sp>
      <p:sp>
        <p:nvSpPr>
          <p:cNvPr id="5"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de-DE"/>
          </a:p>
        </p:txBody>
      </p:sp>
      <p:sp>
        <p:nvSpPr>
          <p:cNvPr id="6" name="Rectangle 6"/>
          <p:cNvSpPr>
            <a:spLocks noGrp="1" noChangeArrowheads="1"/>
          </p:cNvSpPr>
          <p:nvPr>
            <p:ph type="sldNum" sz="quarter" idx="12"/>
          </p:nvPr>
        </p:nvSpPr>
        <p:spPr/>
        <p:txBody>
          <a:bodyPr/>
          <a:lstStyle>
            <a:lvl1pPr>
              <a:defRPr/>
            </a:lvl1pPr>
          </a:lstStyle>
          <a:p>
            <a:pPr>
              <a:defRPr/>
            </a:pPr>
            <a:fld id="{22CE57B5-5ED0-41A1-9079-537F58DB598D}" type="slidenum">
              <a:rPr lang="de-DE" altLang="de-DE"/>
              <a:pPr>
                <a:defRPr/>
              </a:pPr>
              <a:t>‹Nr.›</a:t>
            </a:fld>
            <a:endParaRPr lang="de-DE" altLang="de-DE"/>
          </a:p>
        </p:txBody>
      </p:sp>
    </p:spTree>
    <p:extLst>
      <p:ext uri="{BB962C8B-B14F-4D97-AF65-F5344CB8AC3E}">
        <p14:creationId xmlns:p14="http://schemas.microsoft.com/office/powerpoint/2010/main" val="3733856387"/>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4"/>
          <p:cNvSpPr>
            <a:spLocks noGrp="1" noChangeArrowheads="1"/>
          </p:cNvSpPr>
          <p:nvPr>
            <p:ph type="dt" sz="half" idx="10"/>
          </p:nvPr>
        </p:nvSpPr>
        <p:spPr/>
        <p:txBody>
          <a:bodyPr/>
          <a:lstStyle>
            <a:lvl1pPr fontAlgn="auto">
              <a:spcBef>
                <a:spcPts val="0"/>
              </a:spcBef>
              <a:spcAft>
                <a:spcPts val="0"/>
              </a:spcAft>
              <a:defRPr/>
            </a:lvl1pPr>
          </a:lstStyle>
          <a:p>
            <a:pPr>
              <a:defRPr/>
            </a:pPr>
            <a:fld id="{6864FF89-6052-4CE3-AA9B-5D7B4914EED1}" type="datetime1">
              <a:rPr lang="de-DE" smtClean="0"/>
              <a:t>08.11.16</a:t>
            </a:fld>
            <a:endParaRPr lang="de-DE"/>
          </a:p>
        </p:txBody>
      </p:sp>
      <p:sp>
        <p:nvSpPr>
          <p:cNvPr id="5"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de-DE"/>
          </a:p>
        </p:txBody>
      </p:sp>
      <p:sp>
        <p:nvSpPr>
          <p:cNvPr id="6" name="Rectangle 6"/>
          <p:cNvSpPr>
            <a:spLocks noGrp="1" noChangeArrowheads="1"/>
          </p:cNvSpPr>
          <p:nvPr>
            <p:ph type="sldNum" sz="quarter" idx="12"/>
          </p:nvPr>
        </p:nvSpPr>
        <p:spPr/>
        <p:txBody>
          <a:bodyPr/>
          <a:lstStyle>
            <a:lvl1pPr>
              <a:defRPr/>
            </a:lvl1pPr>
          </a:lstStyle>
          <a:p>
            <a:pPr>
              <a:defRPr/>
            </a:pPr>
            <a:fld id="{74EA215F-614F-45B0-95CD-0D30EFB6C601}" type="slidenum">
              <a:rPr lang="de-DE" altLang="de-DE"/>
              <a:pPr>
                <a:defRPr/>
              </a:pPr>
              <a:t>‹Nr.›</a:t>
            </a:fld>
            <a:endParaRPr lang="de-DE" altLang="de-DE"/>
          </a:p>
        </p:txBody>
      </p:sp>
    </p:spTree>
    <p:extLst>
      <p:ext uri="{BB962C8B-B14F-4D97-AF65-F5344CB8AC3E}">
        <p14:creationId xmlns:p14="http://schemas.microsoft.com/office/powerpoint/2010/main" val="2284566160"/>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smtClean="0"/>
              <a:t>Titelmasterformat durch Klicken bearbeiten</a:t>
            </a:r>
            <a:endParaRPr lang="de-DE"/>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e-DE" smtClean="0"/>
              <a:t>Textmasterformat bearbeiten</a:t>
            </a:r>
          </a:p>
        </p:txBody>
      </p:sp>
      <p:sp>
        <p:nvSpPr>
          <p:cNvPr id="4" name="Rectangle 4"/>
          <p:cNvSpPr>
            <a:spLocks noGrp="1" noChangeArrowheads="1"/>
          </p:cNvSpPr>
          <p:nvPr>
            <p:ph type="dt" sz="half" idx="10"/>
          </p:nvPr>
        </p:nvSpPr>
        <p:spPr/>
        <p:txBody>
          <a:bodyPr/>
          <a:lstStyle>
            <a:lvl1pPr fontAlgn="auto">
              <a:spcBef>
                <a:spcPts val="0"/>
              </a:spcBef>
              <a:spcAft>
                <a:spcPts val="0"/>
              </a:spcAft>
              <a:defRPr/>
            </a:lvl1pPr>
          </a:lstStyle>
          <a:p>
            <a:pPr>
              <a:defRPr/>
            </a:pPr>
            <a:fld id="{FE3435AC-E5FE-423B-A812-97726B538E2C}" type="datetime1">
              <a:rPr lang="de-DE" smtClean="0"/>
              <a:t>08.11.16</a:t>
            </a:fld>
            <a:endParaRPr lang="de-DE"/>
          </a:p>
        </p:txBody>
      </p:sp>
      <p:sp>
        <p:nvSpPr>
          <p:cNvPr id="5"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de-DE"/>
          </a:p>
        </p:txBody>
      </p:sp>
      <p:sp>
        <p:nvSpPr>
          <p:cNvPr id="6" name="Rectangle 6"/>
          <p:cNvSpPr>
            <a:spLocks noGrp="1" noChangeArrowheads="1"/>
          </p:cNvSpPr>
          <p:nvPr>
            <p:ph type="sldNum" sz="quarter" idx="12"/>
          </p:nvPr>
        </p:nvSpPr>
        <p:spPr/>
        <p:txBody>
          <a:bodyPr/>
          <a:lstStyle>
            <a:lvl1pPr>
              <a:defRPr/>
            </a:lvl1pPr>
          </a:lstStyle>
          <a:p>
            <a:pPr>
              <a:defRPr/>
            </a:pPr>
            <a:fld id="{1FAD1ADF-9244-4754-96AF-952BE88E837F}" type="slidenum">
              <a:rPr lang="de-DE" altLang="de-DE"/>
              <a:pPr>
                <a:defRPr/>
              </a:pPr>
              <a:t>‹Nr.›</a:t>
            </a:fld>
            <a:endParaRPr lang="de-DE" altLang="de-DE"/>
          </a:p>
        </p:txBody>
      </p:sp>
    </p:spTree>
    <p:extLst>
      <p:ext uri="{BB962C8B-B14F-4D97-AF65-F5344CB8AC3E}">
        <p14:creationId xmlns:p14="http://schemas.microsoft.com/office/powerpoint/2010/main" val="240416644"/>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Rectangle 4"/>
          <p:cNvSpPr>
            <a:spLocks noGrp="1" noChangeArrowheads="1"/>
          </p:cNvSpPr>
          <p:nvPr>
            <p:ph type="dt" sz="half" idx="10"/>
          </p:nvPr>
        </p:nvSpPr>
        <p:spPr/>
        <p:txBody>
          <a:bodyPr/>
          <a:lstStyle>
            <a:lvl1pPr fontAlgn="auto">
              <a:spcBef>
                <a:spcPts val="0"/>
              </a:spcBef>
              <a:spcAft>
                <a:spcPts val="0"/>
              </a:spcAft>
              <a:defRPr/>
            </a:lvl1pPr>
          </a:lstStyle>
          <a:p>
            <a:pPr>
              <a:defRPr/>
            </a:pPr>
            <a:fld id="{51AC98E3-352F-43F7-8000-72267F4C9863}" type="datetime1">
              <a:rPr lang="de-DE" smtClean="0"/>
              <a:t>08.11.16</a:t>
            </a:fld>
            <a:endParaRPr lang="de-DE"/>
          </a:p>
        </p:txBody>
      </p:sp>
      <p:sp>
        <p:nvSpPr>
          <p:cNvPr id="6"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de-DE"/>
          </a:p>
        </p:txBody>
      </p:sp>
      <p:sp>
        <p:nvSpPr>
          <p:cNvPr id="7" name="Rectangle 6"/>
          <p:cNvSpPr>
            <a:spLocks noGrp="1" noChangeArrowheads="1"/>
          </p:cNvSpPr>
          <p:nvPr>
            <p:ph type="sldNum" sz="quarter" idx="12"/>
          </p:nvPr>
        </p:nvSpPr>
        <p:spPr/>
        <p:txBody>
          <a:bodyPr/>
          <a:lstStyle>
            <a:lvl1pPr>
              <a:defRPr/>
            </a:lvl1pPr>
          </a:lstStyle>
          <a:p>
            <a:pPr>
              <a:defRPr/>
            </a:pPr>
            <a:fld id="{828E05E6-2774-444C-9191-8E7A1D243132}" type="slidenum">
              <a:rPr lang="de-DE" altLang="de-DE"/>
              <a:pPr>
                <a:defRPr/>
              </a:pPr>
              <a:t>‹Nr.›</a:t>
            </a:fld>
            <a:endParaRPr lang="de-DE" altLang="de-DE"/>
          </a:p>
        </p:txBody>
      </p:sp>
    </p:spTree>
    <p:extLst>
      <p:ext uri="{BB962C8B-B14F-4D97-AF65-F5344CB8AC3E}">
        <p14:creationId xmlns:p14="http://schemas.microsoft.com/office/powerpoint/2010/main" val="1180413301"/>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DE" smtClean="0"/>
              <a:t>Titelmasterformat durch Klicken bearbeiten</a:t>
            </a:r>
            <a:endParaRPr lang="de-DE"/>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Rectangle 4"/>
          <p:cNvSpPr>
            <a:spLocks noGrp="1" noChangeArrowheads="1"/>
          </p:cNvSpPr>
          <p:nvPr>
            <p:ph type="dt" sz="half" idx="10"/>
          </p:nvPr>
        </p:nvSpPr>
        <p:spPr/>
        <p:txBody>
          <a:bodyPr/>
          <a:lstStyle>
            <a:lvl1pPr fontAlgn="auto">
              <a:spcBef>
                <a:spcPts val="0"/>
              </a:spcBef>
              <a:spcAft>
                <a:spcPts val="0"/>
              </a:spcAft>
              <a:defRPr/>
            </a:lvl1pPr>
          </a:lstStyle>
          <a:p>
            <a:pPr>
              <a:defRPr/>
            </a:pPr>
            <a:fld id="{0C3071D2-7582-42D4-944F-4587C413326E}" type="datetime1">
              <a:rPr lang="de-DE" smtClean="0"/>
              <a:t>08.11.16</a:t>
            </a:fld>
            <a:endParaRPr lang="de-DE"/>
          </a:p>
        </p:txBody>
      </p:sp>
      <p:sp>
        <p:nvSpPr>
          <p:cNvPr id="8"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de-DE"/>
          </a:p>
        </p:txBody>
      </p:sp>
      <p:sp>
        <p:nvSpPr>
          <p:cNvPr id="9" name="Rectangle 6"/>
          <p:cNvSpPr>
            <a:spLocks noGrp="1" noChangeArrowheads="1"/>
          </p:cNvSpPr>
          <p:nvPr>
            <p:ph type="sldNum" sz="quarter" idx="12"/>
          </p:nvPr>
        </p:nvSpPr>
        <p:spPr/>
        <p:txBody>
          <a:bodyPr/>
          <a:lstStyle>
            <a:lvl1pPr>
              <a:defRPr/>
            </a:lvl1pPr>
          </a:lstStyle>
          <a:p>
            <a:pPr>
              <a:defRPr/>
            </a:pPr>
            <a:fld id="{5099E4AF-A5BA-4C17-ADF1-9E468ECA1427}" type="slidenum">
              <a:rPr lang="de-DE" altLang="de-DE"/>
              <a:pPr>
                <a:defRPr/>
              </a:pPr>
              <a:t>‹Nr.›</a:t>
            </a:fld>
            <a:endParaRPr lang="de-DE" altLang="de-DE"/>
          </a:p>
        </p:txBody>
      </p:sp>
    </p:spTree>
    <p:extLst>
      <p:ext uri="{BB962C8B-B14F-4D97-AF65-F5344CB8AC3E}">
        <p14:creationId xmlns:p14="http://schemas.microsoft.com/office/powerpoint/2010/main" val="1689198814"/>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Rectangle 4"/>
          <p:cNvSpPr>
            <a:spLocks noGrp="1" noChangeArrowheads="1"/>
          </p:cNvSpPr>
          <p:nvPr>
            <p:ph type="dt" sz="half" idx="10"/>
          </p:nvPr>
        </p:nvSpPr>
        <p:spPr/>
        <p:txBody>
          <a:bodyPr/>
          <a:lstStyle>
            <a:lvl1pPr fontAlgn="auto">
              <a:spcBef>
                <a:spcPts val="0"/>
              </a:spcBef>
              <a:spcAft>
                <a:spcPts val="0"/>
              </a:spcAft>
              <a:defRPr/>
            </a:lvl1pPr>
          </a:lstStyle>
          <a:p>
            <a:pPr>
              <a:defRPr/>
            </a:pPr>
            <a:fld id="{C934E581-9536-4B12-B918-BA6415D6F0DF}" type="datetime1">
              <a:rPr lang="de-DE" smtClean="0"/>
              <a:t>08.11.16</a:t>
            </a:fld>
            <a:endParaRPr lang="de-DE"/>
          </a:p>
        </p:txBody>
      </p:sp>
      <p:sp>
        <p:nvSpPr>
          <p:cNvPr id="4"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de-DE"/>
          </a:p>
        </p:txBody>
      </p:sp>
      <p:sp>
        <p:nvSpPr>
          <p:cNvPr id="5" name="Rectangle 6"/>
          <p:cNvSpPr>
            <a:spLocks noGrp="1" noChangeArrowheads="1"/>
          </p:cNvSpPr>
          <p:nvPr>
            <p:ph type="sldNum" sz="quarter" idx="12"/>
          </p:nvPr>
        </p:nvSpPr>
        <p:spPr/>
        <p:txBody>
          <a:bodyPr/>
          <a:lstStyle>
            <a:lvl1pPr>
              <a:defRPr/>
            </a:lvl1pPr>
          </a:lstStyle>
          <a:p>
            <a:pPr>
              <a:defRPr/>
            </a:pPr>
            <a:fld id="{7FB34932-7E8E-4B69-8CFA-87EB106DDDC4}" type="slidenum">
              <a:rPr lang="de-DE" altLang="de-DE"/>
              <a:pPr>
                <a:defRPr/>
              </a:pPr>
              <a:t>‹Nr.›</a:t>
            </a:fld>
            <a:endParaRPr lang="de-DE" altLang="de-DE"/>
          </a:p>
        </p:txBody>
      </p:sp>
    </p:spTree>
    <p:extLst>
      <p:ext uri="{BB962C8B-B14F-4D97-AF65-F5344CB8AC3E}">
        <p14:creationId xmlns:p14="http://schemas.microsoft.com/office/powerpoint/2010/main" val="1754297298"/>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fontAlgn="auto">
              <a:spcBef>
                <a:spcPts val="0"/>
              </a:spcBef>
              <a:spcAft>
                <a:spcPts val="0"/>
              </a:spcAft>
              <a:defRPr/>
            </a:lvl1pPr>
          </a:lstStyle>
          <a:p>
            <a:pPr>
              <a:defRPr/>
            </a:pPr>
            <a:fld id="{F614FD74-BC19-4ACA-A7A7-C1390D073846}" type="datetime1">
              <a:rPr lang="de-DE" smtClean="0"/>
              <a:t>08.11.16</a:t>
            </a:fld>
            <a:endParaRPr lang="de-DE"/>
          </a:p>
        </p:txBody>
      </p:sp>
      <p:sp>
        <p:nvSpPr>
          <p:cNvPr id="3"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de-DE"/>
          </a:p>
        </p:txBody>
      </p:sp>
      <p:sp>
        <p:nvSpPr>
          <p:cNvPr id="4" name="Rectangle 6"/>
          <p:cNvSpPr>
            <a:spLocks noGrp="1" noChangeArrowheads="1"/>
          </p:cNvSpPr>
          <p:nvPr>
            <p:ph type="sldNum" sz="quarter" idx="12"/>
          </p:nvPr>
        </p:nvSpPr>
        <p:spPr/>
        <p:txBody>
          <a:bodyPr/>
          <a:lstStyle>
            <a:lvl1pPr>
              <a:defRPr/>
            </a:lvl1pPr>
          </a:lstStyle>
          <a:p>
            <a:pPr>
              <a:defRPr/>
            </a:pPr>
            <a:fld id="{15FC6BD6-A23F-4EE5-A4B6-378FCD3EC020}" type="slidenum">
              <a:rPr lang="de-DE" altLang="de-DE"/>
              <a:pPr>
                <a:defRPr/>
              </a:pPr>
              <a:t>‹Nr.›</a:t>
            </a:fld>
            <a:endParaRPr lang="de-DE" altLang="de-DE"/>
          </a:p>
        </p:txBody>
      </p:sp>
    </p:spTree>
    <p:extLst>
      <p:ext uri="{BB962C8B-B14F-4D97-AF65-F5344CB8AC3E}">
        <p14:creationId xmlns:p14="http://schemas.microsoft.com/office/powerpoint/2010/main" val="1413912780"/>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smtClean="0"/>
              <a:t>Titelmasterformat durch Klicken bearbeiten</a:t>
            </a:r>
            <a:endParaRPr lang="de-DE"/>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Rectangle 4"/>
          <p:cNvSpPr>
            <a:spLocks noGrp="1" noChangeArrowheads="1"/>
          </p:cNvSpPr>
          <p:nvPr>
            <p:ph type="dt" sz="half" idx="10"/>
          </p:nvPr>
        </p:nvSpPr>
        <p:spPr/>
        <p:txBody>
          <a:bodyPr/>
          <a:lstStyle>
            <a:lvl1pPr fontAlgn="auto">
              <a:spcBef>
                <a:spcPts val="0"/>
              </a:spcBef>
              <a:spcAft>
                <a:spcPts val="0"/>
              </a:spcAft>
              <a:defRPr/>
            </a:lvl1pPr>
          </a:lstStyle>
          <a:p>
            <a:pPr>
              <a:defRPr/>
            </a:pPr>
            <a:fld id="{B624A2B1-F3B1-490F-A893-B9BC2CACDFD5}" type="datetime1">
              <a:rPr lang="de-DE" smtClean="0"/>
              <a:t>08.11.16</a:t>
            </a:fld>
            <a:endParaRPr lang="de-DE"/>
          </a:p>
        </p:txBody>
      </p:sp>
      <p:sp>
        <p:nvSpPr>
          <p:cNvPr id="6"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de-DE"/>
          </a:p>
        </p:txBody>
      </p:sp>
      <p:sp>
        <p:nvSpPr>
          <p:cNvPr id="7" name="Rectangle 6"/>
          <p:cNvSpPr>
            <a:spLocks noGrp="1" noChangeArrowheads="1"/>
          </p:cNvSpPr>
          <p:nvPr>
            <p:ph type="sldNum" sz="quarter" idx="12"/>
          </p:nvPr>
        </p:nvSpPr>
        <p:spPr/>
        <p:txBody>
          <a:bodyPr/>
          <a:lstStyle>
            <a:lvl1pPr>
              <a:defRPr/>
            </a:lvl1pPr>
          </a:lstStyle>
          <a:p>
            <a:pPr>
              <a:defRPr/>
            </a:pPr>
            <a:fld id="{66BFFA31-7292-463F-94AF-A48027E69137}" type="slidenum">
              <a:rPr lang="de-DE" altLang="de-DE"/>
              <a:pPr>
                <a:defRPr/>
              </a:pPr>
              <a:t>‹Nr.›</a:t>
            </a:fld>
            <a:endParaRPr lang="de-DE" altLang="de-DE"/>
          </a:p>
        </p:txBody>
      </p:sp>
    </p:spTree>
    <p:extLst>
      <p:ext uri="{BB962C8B-B14F-4D97-AF65-F5344CB8AC3E}">
        <p14:creationId xmlns:p14="http://schemas.microsoft.com/office/powerpoint/2010/main" val="9646917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lvl1pPr>
              <a:defRPr/>
            </a:lvl1pPr>
          </a:lstStyle>
          <a:p>
            <a:pPr>
              <a:defRPr/>
            </a:pPr>
            <a:fld id="{4794B8B4-0927-4F3B-8D01-0E334B0BF055}" type="datetime1">
              <a:rPr lang="de-DE" smtClean="0"/>
              <a:t>08.11.16</a:t>
            </a:fld>
            <a:endParaRPr lang="de-DE"/>
          </a:p>
        </p:txBody>
      </p:sp>
      <p:sp>
        <p:nvSpPr>
          <p:cNvPr id="5" name="Fußzeilenplatzhalter 4"/>
          <p:cNvSpPr>
            <a:spLocks noGrp="1"/>
          </p:cNvSpPr>
          <p:nvPr>
            <p:ph type="ftr" sz="quarter" idx="11"/>
          </p:nvPr>
        </p:nvSpPr>
        <p:spPr/>
        <p:txBody>
          <a:bodyPr/>
          <a:lstStyle>
            <a:lvl1pPr>
              <a:defRPr/>
            </a:lvl1pPr>
          </a:lstStyle>
          <a:p>
            <a:pPr>
              <a:defRPr/>
            </a:pPr>
            <a:endParaRPr lang="de-DE"/>
          </a:p>
        </p:txBody>
      </p:sp>
      <p:sp>
        <p:nvSpPr>
          <p:cNvPr id="6" name="Foliennummernplatzhalter 5"/>
          <p:cNvSpPr>
            <a:spLocks noGrp="1"/>
          </p:cNvSpPr>
          <p:nvPr>
            <p:ph type="sldNum" sz="quarter" idx="12"/>
          </p:nvPr>
        </p:nvSpPr>
        <p:spPr/>
        <p:txBody>
          <a:bodyPr/>
          <a:lstStyle>
            <a:lvl1pPr>
              <a:defRPr/>
            </a:lvl1pPr>
          </a:lstStyle>
          <a:p>
            <a:pPr>
              <a:defRPr/>
            </a:pPr>
            <a:fld id="{162956EE-2667-4401-805B-D132BB113207}" type="slidenum">
              <a:rPr lang="de-DE" altLang="de-DE"/>
              <a:pPr>
                <a:defRPr/>
              </a:pPr>
              <a:t>‹Nr.›</a:t>
            </a:fld>
            <a:endParaRPr lang="de-DE" altLang="de-DE"/>
          </a:p>
        </p:txBody>
      </p:sp>
    </p:spTree>
    <p:extLst>
      <p:ext uri="{BB962C8B-B14F-4D97-AF65-F5344CB8AC3E}">
        <p14:creationId xmlns:p14="http://schemas.microsoft.com/office/powerpoint/2010/main" val="874946308"/>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smtClean="0"/>
              <a:t>Titelmasterformat durch Klicken bearbeiten</a:t>
            </a:r>
            <a:endParaRPr lang="de-DE"/>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de-DE" noProof="0" smtClean="0"/>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Rectangle 4"/>
          <p:cNvSpPr>
            <a:spLocks noGrp="1" noChangeArrowheads="1"/>
          </p:cNvSpPr>
          <p:nvPr>
            <p:ph type="dt" sz="half" idx="10"/>
          </p:nvPr>
        </p:nvSpPr>
        <p:spPr/>
        <p:txBody>
          <a:bodyPr/>
          <a:lstStyle>
            <a:lvl1pPr fontAlgn="auto">
              <a:spcBef>
                <a:spcPts val="0"/>
              </a:spcBef>
              <a:spcAft>
                <a:spcPts val="0"/>
              </a:spcAft>
              <a:defRPr/>
            </a:lvl1pPr>
          </a:lstStyle>
          <a:p>
            <a:pPr>
              <a:defRPr/>
            </a:pPr>
            <a:fld id="{7C506142-3C08-4594-8A00-679D82A5EE43}" type="datetime1">
              <a:rPr lang="de-DE" smtClean="0"/>
              <a:t>08.11.16</a:t>
            </a:fld>
            <a:endParaRPr lang="de-DE"/>
          </a:p>
        </p:txBody>
      </p:sp>
      <p:sp>
        <p:nvSpPr>
          <p:cNvPr id="6"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de-DE"/>
          </a:p>
        </p:txBody>
      </p:sp>
      <p:sp>
        <p:nvSpPr>
          <p:cNvPr id="7" name="Rectangle 6"/>
          <p:cNvSpPr>
            <a:spLocks noGrp="1" noChangeArrowheads="1"/>
          </p:cNvSpPr>
          <p:nvPr>
            <p:ph type="sldNum" sz="quarter" idx="12"/>
          </p:nvPr>
        </p:nvSpPr>
        <p:spPr/>
        <p:txBody>
          <a:bodyPr/>
          <a:lstStyle>
            <a:lvl1pPr>
              <a:defRPr/>
            </a:lvl1pPr>
          </a:lstStyle>
          <a:p>
            <a:pPr>
              <a:defRPr/>
            </a:pPr>
            <a:fld id="{0B998419-6395-4772-9493-A52CB8BB2996}" type="slidenum">
              <a:rPr lang="de-DE" altLang="de-DE"/>
              <a:pPr>
                <a:defRPr/>
              </a:pPr>
              <a:t>‹Nr.›</a:t>
            </a:fld>
            <a:endParaRPr lang="de-DE" altLang="de-DE"/>
          </a:p>
        </p:txBody>
      </p:sp>
    </p:spTree>
    <p:extLst>
      <p:ext uri="{BB962C8B-B14F-4D97-AF65-F5344CB8AC3E}">
        <p14:creationId xmlns:p14="http://schemas.microsoft.com/office/powerpoint/2010/main" val="2806107434"/>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4"/>
          <p:cNvSpPr>
            <a:spLocks noGrp="1" noChangeArrowheads="1"/>
          </p:cNvSpPr>
          <p:nvPr>
            <p:ph type="dt" sz="half" idx="10"/>
          </p:nvPr>
        </p:nvSpPr>
        <p:spPr/>
        <p:txBody>
          <a:bodyPr/>
          <a:lstStyle>
            <a:lvl1pPr fontAlgn="auto">
              <a:spcBef>
                <a:spcPts val="0"/>
              </a:spcBef>
              <a:spcAft>
                <a:spcPts val="0"/>
              </a:spcAft>
              <a:defRPr/>
            </a:lvl1pPr>
          </a:lstStyle>
          <a:p>
            <a:pPr>
              <a:defRPr/>
            </a:pPr>
            <a:fld id="{6E7DCB58-BAC9-4CD7-A0DF-AA870E63CEB5}" type="datetime1">
              <a:rPr lang="de-DE" smtClean="0"/>
              <a:t>08.11.16</a:t>
            </a:fld>
            <a:endParaRPr lang="de-DE"/>
          </a:p>
        </p:txBody>
      </p:sp>
      <p:sp>
        <p:nvSpPr>
          <p:cNvPr id="5"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de-DE"/>
          </a:p>
        </p:txBody>
      </p:sp>
      <p:sp>
        <p:nvSpPr>
          <p:cNvPr id="6" name="Rectangle 6"/>
          <p:cNvSpPr>
            <a:spLocks noGrp="1" noChangeArrowheads="1"/>
          </p:cNvSpPr>
          <p:nvPr>
            <p:ph type="sldNum" sz="quarter" idx="12"/>
          </p:nvPr>
        </p:nvSpPr>
        <p:spPr/>
        <p:txBody>
          <a:bodyPr/>
          <a:lstStyle>
            <a:lvl1pPr>
              <a:defRPr/>
            </a:lvl1pPr>
          </a:lstStyle>
          <a:p>
            <a:pPr>
              <a:defRPr/>
            </a:pPr>
            <a:fld id="{0AD31DA6-6BCB-436E-8F41-B17965DBEF06}" type="slidenum">
              <a:rPr lang="de-DE" altLang="de-DE"/>
              <a:pPr>
                <a:defRPr/>
              </a:pPr>
              <a:t>‹Nr.›</a:t>
            </a:fld>
            <a:endParaRPr lang="de-DE" altLang="de-DE"/>
          </a:p>
        </p:txBody>
      </p:sp>
    </p:spTree>
    <p:extLst>
      <p:ext uri="{BB962C8B-B14F-4D97-AF65-F5344CB8AC3E}">
        <p14:creationId xmlns:p14="http://schemas.microsoft.com/office/powerpoint/2010/main" val="2422586686"/>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274638"/>
            <a:ext cx="2057400" cy="5851525"/>
          </a:xfr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457200" y="274638"/>
            <a:ext cx="6019800" cy="5851525"/>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4"/>
          <p:cNvSpPr>
            <a:spLocks noGrp="1" noChangeArrowheads="1"/>
          </p:cNvSpPr>
          <p:nvPr>
            <p:ph type="dt" sz="half" idx="10"/>
          </p:nvPr>
        </p:nvSpPr>
        <p:spPr/>
        <p:txBody>
          <a:bodyPr/>
          <a:lstStyle>
            <a:lvl1pPr fontAlgn="auto">
              <a:spcBef>
                <a:spcPts val="0"/>
              </a:spcBef>
              <a:spcAft>
                <a:spcPts val="0"/>
              </a:spcAft>
              <a:defRPr/>
            </a:lvl1pPr>
          </a:lstStyle>
          <a:p>
            <a:pPr>
              <a:defRPr/>
            </a:pPr>
            <a:fld id="{D72026FE-5E4C-4D43-A20D-33B4603D5CDE}" type="datetime1">
              <a:rPr lang="de-DE" smtClean="0"/>
              <a:t>08.11.16</a:t>
            </a:fld>
            <a:endParaRPr lang="de-DE"/>
          </a:p>
        </p:txBody>
      </p:sp>
      <p:sp>
        <p:nvSpPr>
          <p:cNvPr id="5"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de-DE"/>
          </a:p>
        </p:txBody>
      </p:sp>
      <p:sp>
        <p:nvSpPr>
          <p:cNvPr id="6" name="Rectangle 6"/>
          <p:cNvSpPr>
            <a:spLocks noGrp="1" noChangeArrowheads="1"/>
          </p:cNvSpPr>
          <p:nvPr>
            <p:ph type="sldNum" sz="quarter" idx="12"/>
          </p:nvPr>
        </p:nvSpPr>
        <p:spPr/>
        <p:txBody>
          <a:bodyPr/>
          <a:lstStyle>
            <a:lvl1pPr>
              <a:defRPr/>
            </a:lvl1pPr>
          </a:lstStyle>
          <a:p>
            <a:pPr>
              <a:defRPr/>
            </a:pPr>
            <a:fld id="{F02CBBFC-3278-438A-B297-9E873B1F4979}" type="slidenum">
              <a:rPr lang="de-DE" altLang="de-DE"/>
              <a:pPr>
                <a:defRPr/>
              </a:pPr>
              <a:t>‹Nr.›</a:t>
            </a:fld>
            <a:endParaRPr lang="de-DE" altLang="de-DE"/>
          </a:p>
        </p:txBody>
      </p:sp>
    </p:spTree>
    <p:extLst>
      <p:ext uri="{BB962C8B-B14F-4D97-AF65-F5344CB8AC3E}">
        <p14:creationId xmlns:p14="http://schemas.microsoft.com/office/powerpoint/2010/main" val="2362934376"/>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showMasterSp="0" type="title" preserve="1">
  <p:cSld name="Titelfolie">
    <p:bg>
      <p:bgRef idx="1001">
        <a:schemeClr val="bg2"/>
      </p:bgRef>
    </p:bg>
    <p:spTree>
      <p:nvGrpSpPr>
        <p:cNvPr id="1" name=""/>
        <p:cNvGrpSpPr/>
        <p:nvPr/>
      </p:nvGrpSpPr>
      <p:grpSpPr>
        <a:xfrm>
          <a:off x="0" y="0"/>
          <a:ext cx="0" cy="0"/>
          <a:chOff x="0" y="0"/>
          <a:chExt cx="0" cy="0"/>
        </a:xfrm>
      </p:grpSpPr>
      <p:sp>
        <p:nvSpPr>
          <p:cNvPr id="15" name="Rechteck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hteck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hteck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hteck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hteck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Untertitel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de-DE" smtClean="0"/>
              <a:t>Formatvorlage des Untertitelmasters durch Klicken bearbeiten</a:t>
            </a:r>
            <a:endParaRPr kumimoji="0" lang="en-US"/>
          </a:p>
        </p:txBody>
      </p:sp>
      <p:sp>
        <p:nvSpPr>
          <p:cNvPr id="28" name="Datumsplatzhalter 27"/>
          <p:cNvSpPr>
            <a:spLocks noGrp="1"/>
          </p:cNvSpPr>
          <p:nvPr>
            <p:ph type="dt" sz="half" idx="10"/>
          </p:nvPr>
        </p:nvSpPr>
        <p:spPr/>
        <p:txBody>
          <a:bodyPr/>
          <a:lstStyle/>
          <a:p>
            <a:pPr>
              <a:defRPr/>
            </a:pPr>
            <a:fld id="{BE8BE8D4-5203-4984-B29F-C7767A5EC61A}" type="datetime1">
              <a:rPr lang="de-DE" smtClean="0"/>
              <a:t>08.11.16</a:t>
            </a:fld>
            <a:endParaRPr lang="de-DE"/>
          </a:p>
        </p:txBody>
      </p:sp>
      <p:sp>
        <p:nvSpPr>
          <p:cNvPr id="17" name="Fußzeilenplatzhalter 16"/>
          <p:cNvSpPr>
            <a:spLocks noGrp="1"/>
          </p:cNvSpPr>
          <p:nvPr>
            <p:ph type="ftr" sz="quarter" idx="11"/>
          </p:nvPr>
        </p:nvSpPr>
        <p:spPr/>
        <p:txBody>
          <a:bodyPr/>
          <a:lstStyle/>
          <a:p>
            <a:pPr>
              <a:defRPr/>
            </a:pPr>
            <a:endParaRPr lang="de-DE"/>
          </a:p>
        </p:txBody>
      </p:sp>
      <p:sp>
        <p:nvSpPr>
          <p:cNvPr id="7" name="Gerade Verbindung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Rechteck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Ellipse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Ellipse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Foliennummernplatzhalter 28"/>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pPr>
              <a:defRPr/>
            </a:pPr>
            <a:fld id="{EFFD2DC2-2B07-4C8B-AF9A-A87FBCC2E935}" type="slidenum">
              <a:rPr lang="de-DE" altLang="de-DE" smtClean="0"/>
              <a:pPr>
                <a:defRPr/>
              </a:pPr>
              <a:t>‹Nr.›</a:t>
            </a:fld>
            <a:endParaRPr lang="de-DE" altLang="de-DE"/>
          </a:p>
        </p:txBody>
      </p:sp>
      <p:sp>
        <p:nvSpPr>
          <p:cNvPr id="8" name="Titel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de-DE" smtClean="0"/>
              <a:t>Titelmasterformat durch Klicken bearbeiten</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reserve="1">
  <p:cSld name="Titel und Inhalt">
    <p:bg>
      <p:bgRef idx="1001">
        <a:schemeClr val="bg2"/>
      </p:bgRef>
    </p:b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solidFill>
                  <a:schemeClr val="accent3">
                    <a:shade val="75000"/>
                  </a:schemeClr>
                </a:solidFill>
              </a:defRPr>
            </a:lvl1pPr>
          </a:lstStyle>
          <a:p>
            <a:r>
              <a:rPr kumimoji="0" lang="de-DE" smtClean="0"/>
              <a:t>Titelmasterformat durch Klicken bearbeiten</a:t>
            </a:r>
            <a:endParaRPr kumimoji="0" lang="en-US"/>
          </a:p>
        </p:txBody>
      </p:sp>
      <p:sp>
        <p:nvSpPr>
          <p:cNvPr id="4" name="Datumsplatzhalter 3"/>
          <p:cNvSpPr>
            <a:spLocks noGrp="1"/>
          </p:cNvSpPr>
          <p:nvPr>
            <p:ph type="dt" sz="half" idx="10"/>
          </p:nvPr>
        </p:nvSpPr>
        <p:spPr/>
        <p:txBody>
          <a:bodyPr/>
          <a:lstStyle/>
          <a:p>
            <a:pPr>
              <a:defRPr/>
            </a:pPr>
            <a:fld id="{9CC8D758-52F9-4945-BA80-20CE7272F258}" type="datetime1">
              <a:rPr lang="de-DE" smtClean="0"/>
              <a:t>08.11.16</a:t>
            </a:fld>
            <a:endParaRPr lang="de-DE"/>
          </a:p>
        </p:txBody>
      </p:sp>
      <p:sp>
        <p:nvSpPr>
          <p:cNvPr id="5" name="Fußzeilenplatzhalter 4"/>
          <p:cNvSpPr>
            <a:spLocks noGrp="1"/>
          </p:cNvSpPr>
          <p:nvPr>
            <p:ph type="ftr" sz="quarter" idx="11"/>
          </p:nvPr>
        </p:nvSpPr>
        <p:spPr/>
        <p:txBody>
          <a:bodyPr/>
          <a:lstStyle/>
          <a:p>
            <a:pPr>
              <a:defRPr/>
            </a:pPr>
            <a:endParaRPr lang="de-DE"/>
          </a:p>
        </p:txBody>
      </p:sp>
      <p:sp>
        <p:nvSpPr>
          <p:cNvPr id="6" name="Foliennummernplatzhalter 5"/>
          <p:cNvSpPr>
            <a:spLocks noGrp="1"/>
          </p:cNvSpPr>
          <p:nvPr>
            <p:ph type="sldNum" sz="quarter" idx="12"/>
          </p:nvPr>
        </p:nvSpPr>
        <p:spPr>
          <a:xfrm>
            <a:off x="4361688" y="1026372"/>
            <a:ext cx="457200" cy="441325"/>
          </a:xfrm>
        </p:spPr>
        <p:txBody>
          <a:bodyPr/>
          <a:lstStyle/>
          <a:p>
            <a:pPr>
              <a:defRPr/>
            </a:pPr>
            <a:fld id="{EF586714-EFD9-4B20-A801-FC0318CDA6FD}" type="slidenum">
              <a:rPr lang="de-DE" altLang="de-DE" smtClean="0"/>
              <a:pPr>
                <a:defRPr/>
              </a:pPr>
              <a:t>‹Nr.›</a:t>
            </a:fld>
            <a:endParaRPr lang="de-DE" altLang="de-DE"/>
          </a:p>
        </p:txBody>
      </p:sp>
      <p:sp>
        <p:nvSpPr>
          <p:cNvPr id="8" name="Inhaltsplatzhalter 7"/>
          <p:cNvSpPr>
            <a:spLocks noGrp="1"/>
          </p:cNvSpPr>
          <p:nvPr>
            <p:ph sz="quarter" idx="1"/>
          </p:nvPr>
        </p:nvSpPr>
        <p:spPr>
          <a:xfrm>
            <a:off x="301752" y="1527048"/>
            <a:ext cx="8503920" cy="4572000"/>
          </a:xfrm>
        </p:spPr>
        <p:txBody>
          <a:bodyPr/>
          <a:lstStyle/>
          <a:p>
            <a:pPr lvl="0" eaLnBrk="1" latinLnBrk="0" hangingPunct="1"/>
            <a:r>
              <a:rPr lang="de-DE" smtClean="0"/>
              <a:t>Textmasterformat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showMasterSp="0" type="secHead" preserve="1">
  <p:cSld name="Abschnitts-&#10;überschrift">
    <p:bg>
      <p:bgRef idx="1001">
        <a:schemeClr val="bg1"/>
      </p:bgRef>
    </p:bg>
    <p:spTree>
      <p:nvGrpSpPr>
        <p:cNvPr id="1" name=""/>
        <p:cNvGrpSpPr/>
        <p:nvPr/>
      </p:nvGrpSpPr>
      <p:grpSpPr>
        <a:xfrm>
          <a:off x="0" y="0"/>
          <a:ext cx="0" cy="0"/>
          <a:chOff x="0" y="0"/>
          <a:chExt cx="0" cy="0"/>
        </a:xfrm>
      </p:grpSpPr>
      <p:sp>
        <p:nvSpPr>
          <p:cNvPr id="17" name="Rechteck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hteck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hteck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hteck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hteck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hteck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platzhalter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de-DE" smtClean="0"/>
              <a:t>Textmasterformat bearbeiten</a:t>
            </a:r>
          </a:p>
        </p:txBody>
      </p:sp>
      <p:sp>
        <p:nvSpPr>
          <p:cNvPr id="13" name="Rechteck 12"/>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Rechteck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Fußzeilenplatzhalter 4"/>
          <p:cNvSpPr>
            <a:spLocks noGrp="1"/>
          </p:cNvSpPr>
          <p:nvPr>
            <p:ph type="ftr" sz="quarter" idx="11"/>
          </p:nvPr>
        </p:nvSpPr>
        <p:spPr/>
        <p:txBody>
          <a:bodyPr/>
          <a:lstStyle/>
          <a:p>
            <a:pPr>
              <a:defRPr/>
            </a:pPr>
            <a:endParaRPr lang="de-DE"/>
          </a:p>
        </p:txBody>
      </p:sp>
      <p:sp>
        <p:nvSpPr>
          <p:cNvPr id="4" name="Datumsplatzhalter 3"/>
          <p:cNvSpPr>
            <a:spLocks noGrp="1"/>
          </p:cNvSpPr>
          <p:nvPr>
            <p:ph type="dt" sz="half" idx="10"/>
          </p:nvPr>
        </p:nvSpPr>
        <p:spPr/>
        <p:txBody>
          <a:bodyPr/>
          <a:lstStyle/>
          <a:p>
            <a:pPr>
              <a:defRPr/>
            </a:pPr>
            <a:fld id="{74DEE3FD-0FF0-4164-8B6F-40538E44A69F}" type="datetime1">
              <a:rPr lang="de-DE" smtClean="0"/>
              <a:t>08.11.16</a:t>
            </a:fld>
            <a:endParaRPr lang="de-DE"/>
          </a:p>
        </p:txBody>
      </p:sp>
      <p:sp>
        <p:nvSpPr>
          <p:cNvPr id="8" name="Gerade Verbindung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Ellipse 9"/>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Ellipse 10"/>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Foliennummernplatzhalter 5"/>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pPr>
              <a:defRPr/>
            </a:pPr>
            <a:fld id="{5814AE4E-4991-4B7A-9248-92DAA655FE36}" type="slidenum">
              <a:rPr lang="de-DE" altLang="de-DE" smtClean="0"/>
              <a:pPr>
                <a:defRPr/>
              </a:pPr>
              <a:t>‹Nr.›</a:t>
            </a:fld>
            <a:endParaRPr lang="de-DE" altLang="de-DE"/>
          </a:p>
        </p:txBody>
      </p:sp>
      <p:sp>
        <p:nvSpPr>
          <p:cNvPr id="2" name="Titel 1"/>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de-DE" smtClean="0"/>
              <a:t>Titelmasterformat durch Klicken bearbeiten</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p:cSld name="Zwei Inhalte">
    <p:bg>
      <p:bgRef idx="1001">
        <a:schemeClr val="bg2"/>
      </p:bgRef>
    </p:bg>
    <p:spTree>
      <p:nvGrpSpPr>
        <p:cNvPr id="1" name=""/>
        <p:cNvGrpSpPr/>
        <p:nvPr/>
      </p:nvGrpSpPr>
      <p:grpSpPr>
        <a:xfrm>
          <a:off x="0" y="0"/>
          <a:ext cx="0" cy="0"/>
          <a:chOff x="0" y="0"/>
          <a:chExt cx="0" cy="0"/>
        </a:xfrm>
      </p:grpSpPr>
      <p:sp>
        <p:nvSpPr>
          <p:cNvPr id="2" name="Titel 1"/>
          <p:cNvSpPr>
            <a:spLocks noGrp="1"/>
          </p:cNvSpPr>
          <p:nvPr>
            <p:ph type="title"/>
          </p:nvPr>
        </p:nvSpPr>
        <p:spPr>
          <a:xfrm>
            <a:off x="301752" y="228600"/>
            <a:ext cx="8534400" cy="758952"/>
          </a:xfrm>
        </p:spPr>
        <p:txBody>
          <a:bodyPr/>
          <a:lstStyle/>
          <a:p>
            <a:r>
              <a:rPr kumimoji="0" lang="de-DE" smtClean="0"/>
              <a:t>Titelmasterformat durch Klicken bearbeiten</a:t>
            </a:r>
            <a:endParaRPr kumimoji="0" lang="en-US"/>
          </a:p>
        </p:txBody>
      </p:sp>
      <p:sp>
        <p:nvSpPr>
          <p:cNvPr id="5" name="Datumsplatzhalter 4"/>
          <p:cNvSpPr>
            <a:spLocks noGrp="1"/>
          </p:cNvSpPr>
          <p:nvPr>
            <p:ph type="dt" sz="half" idx="10"/>
          </p:nvPr>
        </p:nvSpPr>
        <p:spPr>
          <a:xfrm>
            <a:off x="5791200" y="6409944"/>
            <a:ext cx="3044952" cy="365760"/>
          </a:xfrm>
        </p:spPr>
        <p:txBody>
          <a:bodyPr/>
          <a:lstStyle/>
          <a:p>
            <a:pPr>
              <a:defRPr/>
            </a:pPr>
            <a:fld id="{D786AB8A-F3CC-463F-B5B9-B0B500FD4768}" type="datetime1">
              <a:rPr lang="de-DE" smtClean="0"/>
              <a:t>08.11.16</a:t>
            </a:fld>
            <a:endParaRPr lang="de-DE"/>
          </a:p>
        </p:txBody>
      </p:sp>
      <p:sp>
        <p:nvSpPr>
          <p:cNvPr id="6" name="Fußzeilenplatzhalter 5"/>
          <p:cNvSpPr>
            <a:spLocks noGrp="1"/>
          </p:cNvSpPr>
          <p:nvPr>
            <p:ph type="ftr" sz="quarter" idx="11"/>
          </p:nvPr>
        </p:nvSpPr>
        <p:spPr/>
        <p:txBody>
          <a:bodyPr/>
          <a:lstStyle/>
          <a:p>
            <a:pPr>
              <a:defRPr/>
            </a:pPr>
            <a:endParaRPr lang="de-DE"/>
          </a:p>
        </p:txBody>
      </p:sp>
      <p:sp>
        <p:nvSpPr>
          <p:cNvPr id="7" name="Foliennummernplatzhalter 6"/>
          <p:cNvSpPr>
            <a:spLocks noGrp="1"/>
          </p:cNvSpPr>
          <p:nvPr>
            <p:ph type="sldNum" sz="quarter" idx="12"/>
          </p:nvPr>
        </p:nvSpPr>
        <p:spPr/>
        <p:txBody>
          <a:bodyPr/>
          <a:lstStyle/>
          <a:p>
            <a:pPr>
              <a:defRPr/>
            </a:pPr>
            <a:fld id="{546CD9F8-467A-439B-98E1-69A0DF237695}" type="slidenum">
              <a:rPr lang="de-DE" altLang="de-DE" smtClean="0"/>
              <a:pPr>
                <a:defRPr/>
              </a:pPr>
              <a:t>‹Nr.›</a:t>
            </a:fld>
            <a:endParaRPr lang="de-DE" altLang="de-DE"/>
          </a:p>
        </p:txBody>
      </p:sp>
      <p:sp>
        <p:nvSpPr>
          <p:cNvPr id="8" name="Gerade Verbindung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Inhaltsplatzhalter 9"/>
          <p:cNvSpPr>
            <a:spLocks noGrp="1"/>
          </p:cNvSpPr>
          <p:nvPr>
            <p:ph sz="half" idx="1"/>
          </p:nvPr>
        </p:nvSpPr>
        <p:spPr>
          <a:xfrm>
            <a:off x="301752" y="1371600"/>
            <a:ext cx="4038600" cy="4681728"/>
          </a:xfrm>
        </p:spPr>
        <p:txBody>
          <a:bodyPr/>
          <a:lstStyle>
            <a:lvl1pPr>
              <a:defRPr sz="2500"/>
            </a:lvl1pPr>
          </a:lstStyle>
          <a:p>
            <a:pPr lvl="0" eaLnBrk="1" latinLnBrk="0" hangingPunct="1"/>
            <a:r>
              <a:rPr lang="de-DE" smtClean="0"/>
              <a:t>Textmasterformat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
        <p:nvSpPr>
          <p:cNvPr id="12" name="Inhaltsplatzhalter 11"/>
          <p:cNvSpPr>
            <a:spLocks noGrp="1"/>
          </p:cNvSpPr>
          <p:nvPr>
            <p:ph sz="half" idx="2"/>
          </p:nvPr>
        </p:nvSpPr>
        <p:spPr>
          <a:xfrm>
            <a:off x="4800600" y="1371600"/>
            <a:ext cx="4038600" cy="4681728"/>
          </a:xfrm>
        </p:spPr>
        <p:txBody>
          <a:bodyPr/>
          <a:lstStyle>
            <a:lvl1pPr>
              <a:defRPr sz="2500"/>
            </a:lvl1pPr>
          </a:lstStyle>
          <a:p>
            <a:pPr lvl="0" eaLnBrk="1" latinLnBrk="0" hangingPunct="1"/>
            <a:r>
              <a:rPr lang="de-DE" smtClean="0"/>
              <a:t>Textmasterformat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showMasterSp="0" type="twoTxTwoObj" preserve="1">
  <p:cSld name="Vergleich">
    <p:bg>
      <p:bgRef idx="1001">
        <a:schemeClr val="bg2"/>
      </p:bgRef>
    </p:bg>
    <p:spTree>
      <p:nvGrpSpPr>
        <p:cNvPr id="1" name=""/>
        <p:cNvGrpSpPr/>
        <p:nvPr/>
      </p:nvGrpSpPr>
      <p:grpSpPr>
        <a:xfrm>
          <a:off x="0" y="0"/>
          <a:ext cx="0" cy="0"/>
          <a:chOff x="0" y="0"/>
          <a:chExt cx="0" cy="0"/>
        </a:xfrm>
      </p:grpSpPr>
      <p:sp>
        <p:nvSpPr>
          <p:cNvPr id="10" name="Gerade Verbindung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Rechteck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hteck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1" name="Rechteck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2" name="Rechteck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hteck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hteck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platzhalter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de-DE" smtClean="0"/>
              <a:t>Textmasterformat bearbeiten</a:t>
            </a:r>
          </a:p>
        </p:txBody>
      </p:sp>
      <p:sp>
        <p:nvSpPr>
          <p:cNvPr id="4" name="Textplatzhalter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de-DE" smtClean="0"/>
              <a:t>Textmasterformat bearbeiten</a:t>
            </a:r>
          </a:p>
        </p:txBody>
      </p:sp>
      <p:sp>
        <p:nvSpPr>
          <p:cNvPr id="7" name="Datumsplatzhalter 6"/>
          <p:cNvSpPr>
            <a:spLocks noGrp="1"/>
          </p:cNvSpPr>
          <p:nvPr>
            <p:ph type="dt" sz="half" idx="10"/>
          </p:nvPr>
        </p:nvSpPr>
        <p:spPr/>
        <p:txBody>
          <a:bodyPr/>
          <a:lstStyle/>
          <a:p>
            <a:pPr>
              <a:defRPr/>
            </a:pPr>
            <a:fld id="{73D7B04B-1F95-4FC5-A1D8-9B6B2C0B5271}" type="datetime1">
              <a:rPr lang="de-DE" smtClean="0"/>
              <a:t>08.11.16</a:t>
            </a:fld>
            <a:endParaRPr lang="de-DE"/>
          </a:p>
        </p:txBody>
      </p:sp>
      <p:sp>
        <p:nvSpPr>
          <p:cNvPr id="8" name="Fußzeilenplatzhalter 7"/>
          <p:cNvSpPr>
            <a:spLocks noGrp="1"/>
          </p:cNvSpPr>
          <p:nvPr>
            <p:ph type="ftr" sz="quarter" idx="11"/>
          </p:nvPr>
        </p:nvSpPr>
        <p:spPr>
          <a:xfrm>
            <a:off x="304800" y="6409944"/>
            <a:ext cx="3581400" cy="365760"/>
          </a:xfrm>
        </p:spPr>
        <p:txBody>
          <a:bodyPr/>
          <a:lstStyle/>
          <a:p>
            <a:pPr>
              <a:defRPr/>
            </a:pPr>
            <a:endParaRPr lang="de-DE"/>
          </a:p>
        </p:txBody>
      </p:sp>
      <p:sp>
        <p:nvSpPr>
          <p:cNvPr id="15" name="Gerade Verbindung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8" name="Rechteck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Inhaltsplatzhalter 23"/>
          <p:cNvSpPr>
            <a:spLocks noGrp="1"/>
          </p:cNvSpPr>
          <p:nvPr>
            <p:ph sz="quarter" idx="2"/>
          </p:nvPr>
        </p:nvSpPr>
        <p:spPr>
          <a:xfrm>
            <a:off x="301752" y="2471383"/>
            <a:ext cx="4041648" cy="3818404"/>
          </a:xfrm>
        </p:spPr>
        <p:txBody>
          <a:bodyPr/>
          <a:lstStyle/>
          <a:p>
            <a:pPr lvl="0" eaLnBrk="1" latinLnBrk="0" hangingPunct="1"/>
            <a:r>
              <a:rPr lang="de-DE" smtClean="0"/>
              <a:t>Textmasterformat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
        <p:nvSpPr>
          <p:cNvPr id="26" name="Inhaltsplatzhalter 25"/>
          <p:cNvSpPr>
            <a:spLocks noGrp="1"/>
          </p:cNvSpPr>
          <p:nvPr>
            <p:ph sz="quarter" idx="4"/>
          </p:nvPr>
        </p:nvSpPr>
        <p:spPr>
          <a:xfrm>
            <a:off x="4800600" y="2471383"/>
            <a:ext cx="4038600" cy="3822192"/>
          </a:xfrm>
        </p:spPr>
        <p:txBody>
          <a:bodyPr/>
          <a:lstStyle/>
          <a:p>
            <a:pPr lvl="0" eaLnBrk="1" latinLnBrk="0" hangingPunct="1"/>
            <a:r>
              <a:rPr lang="de-DE" smtClean="0"/>
              <a:t>Textmasterformat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
        <p:nvSpPr>
          <p:cNvPr id="25" name="Ellipse 24"/>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Ellipse 26"/>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Foliennummernplatzhalter 8"/>
          <p:cNvSpPr>
            <a:spLocks noGrp="1"/>
          </p:cNvSpPr>
          <p:nvPr>
            <p:ph type="sldNum" sz="quarter" idx="12"/>
          </p:nvPr>
        </p:nvSpPr>
        <p:spPr>
          <a:xfrm>
            <a:off x="4343400" y="1042416"/>
            <a:ext cx="457200" cy="441325"/>
          </a:xfrm>
        </p:spPr>
        <p:txBody>
          <a:bodyPr/>
          <a:lstStyle>
            <a:lvl1pPr algn="ctr">
              <a:defRPr/>
            </a:lvl1pPr>
          </a:lstStyle>
          <a:p>
            <a:pPr>
              <a:defRPr/>
            </a:pPr>
            <a:fld id="{5245BCF7-7BE2-4AB8-B760-7B0EAC603C66}" type="slidenum">
              <a:rPr lang="de-DE" altLang="de-DE" smtClean="0"/>
              <a:pPr>
                <a:defRPr/>
              </a:pPr>
              <a:t>‹Nr.›</a:t>
            </a:fld>
            <a:endParaRPr lang="de-DE" altLang="de-DE"/>
          </a:p>
        </p:txBody>
      </p:sp>
      <p:sp>
        <p:nvSpPr>
          <p:cNvPr id="23" name="Titel 22"/>
          <p:cNvSpPr>
            <a:spLocks noGrp="1"/>
          </p:cNvSpPr>
          <p:nvPr>
            <p:ph type="title"/>
          </p:nvPr>
        </p:nvSpPr>
        <p:spPr/>
        <p:txBody>
          <a:bodyPr rtlCol="0" anchor="b" anchorCtr="0"/>
          <a:lstStyle/>
          <a:p>
            <a:r>
              <a:rPr kumimoji="0" lang="de-DE" smtClean="0"/>
              <a:t>Titelmasterformat durch Klicken bearbeiten</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kumimoji="0" lang="de-DE" smtClean="0"/>
              <a:t>Titelmasterformat durch Klicken bearbeiten</a:t>
            </a:r>
            <a:endParaRPr kumimoji="0" lang="en-US"/>
          </a:p>
        </p:txBody>
      </p:sp>
      <p:sp>
        <p:nvSpPr>
          <p:cNvPr id="3" name="Datumsplatzhalter 2"/>
          <p:cNvSpPr>
            <a:spLocks noGrp="1"/>
          </p:cNvSpPr>
          <p:nvPr>
            <p:ph type="dt" sz="half" idx="10"/>
          </p:nvPr>
        </p:nvSpPr>
        <p:spPr/>
        <p:txBody>
          <a:bodyPr/>
          <a:lstStyle/>
          <a:p>
            <a:pPr>
              <a:defRPr/>
            </a:pPr>
            <a:fld id="{5277537E-538A-46DB-9647-85E9A3AD2655}" type="datetime1">
              <a:rPr lang="de-DE" smtClean="0"/>
              <a:t>08.11.16</a:t>
            </a:fld>
            <a:endParaRPr lang="de-DE"/>
          </a:p>
        </p:txBody>
      </p:sp>
      <p:sp>
        <p:nvSpPr>
          <p:cNvPr id="4" name="Fußzeilenplatzhalter 3"/>
          <p:cNvSpPr>
            <a:spLocks noGrp="1"/>
          </p:cNvSpPr>
          <p:nvPr>
            <p:ph type="ftr" sz="quarter" idx="11"/>
          </p:nvPr>
        </p:nvSpPr>
        <p:spPr/>
        <p:txBody>
          <a:bodyPr/>
          <a:lstStyle/>
          <a:p>
            <a:pPr>
              <a:defRPr/>
            </a:pPr>
            <a:endParaRPr lang="de-DE"/>
          </a:p>
        </p:txBody>
      </p:sp>
      <p:sp>
        <p:nvSpPr>
          <p:cNvPr id="5" name="Foliennummernplatzhalter 4"/>
          <p:cNvSpPr>
            <a:spLocks noGrp="1"/>
          </p:cNvSpPr>
          <p:nvPr>
            <p:ph type="sldNum" sz="quarter" idx="12"/>
          </p:nvPr>
        </p:nvSpPr>
        <p:spPr>
          <a:xfrm>
            <a:off x="4343400" y="1036020"/>
            <a:ext cx="457200" cy="441325"/>
          </a:xfrm>
        </p:spPr>
        <p:txBody>
          <a:bodyPr/>
          <a:lstStyle/>
          <a:p>
            <a:pPr>
              <a:defRPr/>
            </a:pPr>
            <a:fld id="{3A8A858B-517F-4844-A5D4-A0F5594952EF}" type="slidenum">
              <a:rPr lang="de-DE" altLang="de-DE" smtClean="0"/>
              <a:pPr>
                <a:defRPr/>
              </a:pPr>
              <a:t>‹Nr.›</a:t>
            </a:fld>
            <a:endParaRPr lang="de-DE" altLang="de-DE"/>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showMasterSp="0" type="blank" preserve="1">
  <p:cSld name="Leer">
    <p:spTree>
      <p:nvGrpSpPr>
        <p:cNvPr id="1" name=""/>
        <p:cNvGrpSpPr/>
        <p:nvPr/>
      </p:nvGrpSpPr>
      <p:grpSpPr>
        <a:xfrm>
          <a:off x="0" y="0"/>
          <a:ext cx="0" cy="0"/>
          <a:chOff x="0" y="0"/>
          <a:chExt cx="0" cy="0"/>
        </a:xfrm>
      </p:grpSpPr>
      <p:sp>
        <p:nvSpPr>
          <p:cNvPr id="7" name="Rechteck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hteck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hteck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hteck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Rechteck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6" name="Rechteck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Datumsplatzhalter 1"/>
          <p:cNvSpPr>
            <a:spLocks noGrp="1"/>
          </p:cNvSpPr>
          <p:nvPr>
            <p:ph type="dt" sz="half" idx="10"/>
          </p:nvPr>
        </p:nvSpPr>
        <p:spPr/>
        <p:txBody>
          <a:bodyPr/>
          <a:lstStyle/>
          <a:p>
            <a:pPr>
              <a:defRPr/>
            </a:pPr>
            <a:fld id="{AA84C28D-DD5D-4E57-AE80-8556CC8BDFE3}" type="datetime1">
              <a:rPr lang="de-DE" smtClean="0"/>
              <a:t>08.11.16</a:t>
            </a:fld>
            <a:endParaRPr lang="de-DE"/>
          </a:p>
        </p:txBody>
      </p:sp>
      <p:sp>
        <p:nvSpPr>
          <p:cNvPr id="3" name="Fußzeilenplatzhalter 2"/>
          <p:cNvSpPr>
            <a:spLocks noGrp="1"/>
          </p:cNvSpPr>
          <p:nvPr>
            <p:ph type="ftr" sz="quarter" idx="11"/>
          </p:nvPr>
        </p:nvSpPr>
        <p:spPr/>
        <p:txBody>
          <a:bodyPr/>
          <a:lstStyle/>
          <a:p>
            <a:pPr>
              <a:defRPr/>
            </a:pPr>
            <a:endParaRPr lang="de-DE"/>
          </a:p>
        </p:txBody>
      </p:sp>
      <p:sp>
        <p:nvSpPr>
          <p:cNvPr id="4" name="Foliennummernplatzhalter 3"/>
          <p:cNvSpPr>
            <a:spLocks noGrp="1"/>
          </p:cNvSpPr>
          <p:nvPr>
            <p:ph type="sldNum" sz="quarter" idx="12"/>
          </p:nvPr>
        </p:nvSpPr>
        <p:spPr>
          <a:xfrm>
            <a:off x="4267200" y="6324600"/>
            <a:ext cx="609600" cy="441324"/>
          </a:xfrm>
        </p:spPr>
        <p:txBody>
          <a:bodyPr/>
          <a:lstStyle>
            <a:lvl1pPr>
              <a:defRPr>
                <a:solidFill>
                  <a:srgbClr val="FFFFFF"/>
                </a:solidFill>
              </a:defRPr>
            </a:lvl1pPr>
          </a:lstStyle>
          <a:p>
            <a:pPr>
              <a:defRPr/>
            </a:pPr>
            <a:fld id="{972CD0B2-C06C-40BB-BA47-F6EC93263CC9}" type="slidenum">
              <a:rPr lang="de-DE" altLang="de-DE" smtClean="0"/>
              <a:pPr>
                <a:defRPr/>
              </a:pPr>
              <a:t>‹Nr.›</a:t>
            </a:fld>
            <a:endParaRPr lang="de-DE" altLang="de-D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smtClean="0"/>
              <a:t>Titelmasterformat durch Klicken bearbeiten</a:t>
            </a:r>
            <a:endParaRPr lang="de-DE"/>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smtClean="0"/>
              <a:t>Textmasterformate durch Klicken bearbeiten</a:t>
            </a:r>
          </a:p>
        </p:txBody>
      </p:sp>
      <p:sp>
        <p:nvSpPr>
          <p:cNvPr id="4" name="Datumsplatzhalter 3"/>
          <p:cNvSpPr>
            <a:spLocks noGrp="1"/>
          </p:cNvSpPr>
          <p:nvPr>
            <p:ph type="dt" sz="half" idx="10"/>
          </p:nvPr>
        </p:nvSpPr>
        <p:spPr/>
        <p:txBody>
          <a:bodyPr/>
          <a:lstStyle>
            <a:lvl1pPr>
              <a:defRPr/>
            </a:lvl1pPr>
          </a:lstStyle>
          <a:p>
            <a:pPr>
              <a:defRPr/>
            </a:pPr>
            <a:fld id="{68357A77-44AD-465D-A362-2F84FDB11DE3}" type="datetime1">
              <a:rPr lang="de-DE" smtClean="0"/>
              <a:t>08.11.16</a:t>
            </a:fld>
            <a:endParaRPr lang="de-DE"/>
          </a:p>
        </p:txBody>
      </p:sp>
      <p:sp>
        <p:nvSpPr>
          <p:cNvPr id="5" name="Fußzeilenplatzhalter 4"/>
          <p:cNvSpPr>
            <a:spLocks noGrp="1"/>
          </p:cNvSpPr>
          <p:nvPr>
            <p:ph type="ftr" sz="quarter" idx="11"/>
          </p:nvPr>
        </p:nvSpPr>
        <p:spPr/>
        <p:txBody>
          <a:bodyPr/>
          <a:lstStyle>
            <a:lvl1pPr>
              <a:defRPr/>
            </a:lvl1pPr>
          </a:lstStyle>
          <a:p>
            <a:pPr>
              <a:defRPr/>
            </a:pPr>
            <a:endParaRPr lang="de-DE"/>
          </a:p>
        </p:txBody>
      </p:sp>
      <p:sp>
        <p:nvSpPr>
          <p:cNvPr id="6" name="Foliennummernplatzhalter 5"/>
          <p:cNvSpPr>
            <a:spLocks noGrp="1"/>
          </p:cNvSpPr>
          <p:nvPr>
            <p:ph type="sldNum" sz="quarter" idx="12"/>
          </p:nvPr>
        </p:nvSpPr>
        <p:spPr/>
        <p:txBody>
          <a:bodyPr/>
          <a:lstStyle>
            <a:lvl1pPr>
              <a:defRPr/>
            </a:lvl1pPr>
          </a:lstStyle>
          <a:p>
            <a:pPr>
              <a:defRPr/>
            </a:pPr>
            <a:fld id="{8197B95E-FBB1-4345-9B2B-5B9DF2D9D52D}" type="slidenum">
              <a:rPr lang="de-DE" altLang="de-DE"/>
              <a:pPr>
                <a:defRPr/>
              </a:pPr>
              <a:t>‹Nr.›</a:t>
            </a:fld>
            <a:endParaRPr lang="de-DE" altLang="de-DE"/>
          </a:p>
        </p:txBody>
      </p:sp>
    </p:spTree>
    <p:extLst>
      <p:ext uri="{BB962C8B-B14F-4D97-AF65-F5344CB8AC3E}">
        <p14:creationId xmlns:p14="http://schemas.microsoft.com/office/powerpoint/2010/main" val="1061197964"/>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showMasterSp="0" type="objTx" preserve="1">
  <p:cSld name="Inhalt mit Überschrift">
    <p:bg>
      <p:bgRef idx="1001">
        <a:schemeClr val="bg1"/>
      </p:bgRef>
    </p:bg>
    <p:spTree>
      <p:nvGrpSpPr>
        <p:cNvPr id="1" name=""/>
        <p:cNvGrpSpPr/>
        <p:nvPr/>
      </p:nvGrpSpPr>
      <p:grpSpPr>
        <a:xfrm>
          <a:off x="0" y="0"/>
          <a:ext cx="0" cy="0"/>
          <a:chOff x="0" y="0"/>
          <a:chExt cx="0" cy="0"/>
        </a:xfrm>
      </p:grpSpPr>
      <p:sp>
        <p:nvSpPr>
          <p:cNvPr id="19" name="Rechteck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hteck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hteck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hteck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hteck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3" name="Rechteck 12"/>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el 1"/>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de-DE" smtClean="0"/>
              <a:t>Titelmasterformat durch Klicken bearbeiten</a:t>
            </a:r>
            <a:endParaRPr kumimoji="0" lang="en-US"/>
          </a:p>
        </p:txBody>
      </p:sp>
      <p:sp>
        <p:nvSpPr>
          <p:cNvPr id="3" name="Textplatzhalter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de-DE" smtClean="0"/>
              <a:t>Textmasterformat bearbeiten</a:t>
            </a:r>
          </a:p>
        </p:txBody>
      </p:sp>
      <p:sp>
        <p:nvSpPr>
          <p:cNvPr id="8" name="Rechteck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Gerade Verbindung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Inhaltsplatzhalter 19"/>
          <p:cNvSpPr>
            <a:spLocks noGrp="1"/>
          </p:cNvSpPr>
          <p:nvPr>
            <p:ph sz="quarter" idx="1"/>
          </p:nvPr>
        </p:nvSpPr>
        <p:spPr>
          <a:xfrm>
            <a:off x="3124200" y="685800"/>
            <a:ext cx="5638800" cy="5410200"/>
          </a:xfrm>
        </p:spPr>
        <p:txBody>
          <a:bodyPr/>
          <a:lstStyle/>
          <a:p>
            <a:pPr lvl="0" eaLnBrk="1" latinLnBrk="0" hangingPunct="1"/>
            <a:r>
              <a:rPr lang="de-DE" smtClean="0"/>
              <a:t>Textmasterformat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
        <p:nvSpPr>
          <p:cNvPr id="10" name="Ellipse 9"/>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Ellipse 10"/>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Foliennummernplatzhalter 6"/>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pPr>
              <a:defRPr/>
            </a:pPr>
            <a:fld id="{52E5BA87-2AD7-430E-8952-DDCA9875D6B0}" type="slidenum">
              <a:rPr lang="de-DE" altLang="de-DE" smtClean="0"/>
              <a:pPr>
                <a:defRPr/>
              </a:pPr>
              <a:t>‹Nr.›</a:t>
            </a:fld>
            <a:endParaRPr lang="de-DE" altLang="de-DE"/>
          </a:p>
        </p:txBody>
      </p:sp>
      <p:sp>
        <p:nvSpPr>
          <p:cNvPr id="21" name="Rechteck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umsplatzhalter 4"/>
          <p:cNvSpPr>
            <a:spLocks noGrp="1"/>
          </p:cNvSpPr>
          <p:nvPr>
            <p:ph type="dt" sz="half" idx="10"/>
          </p:nvPr>
        </p:nvSpPr>
        <p:spPr/>
        <p:txBody>
          <a:bodyPr/>
          <a:lstStyle/>
          <a:p>
            <a:pPr>
              <a:defRPr/>
            </a:pPr>
            <a:fld id="{87597BA3-776F-48DF-898D-FE22033D82CC}" type="datetime1">
              <a:rPr lang="de-DE" smtClean="0"/>
              <a:t>08.11.16</a:t>
            </a:fld>
            <a:endParaRPr lang="de-DE"/>
          </a:p>
        </p:txBody>
      </p:sp>
      <p:sp>
        <p:nvSpPr>
          <p:cNvPr id="6" name="Fußzeilenplatzhalter 5"/>
          <p:cNvSpPr>
            <a:spLocks noGrp="1"/>
          </p:cNvSpPr>
          <p:nvPr>
            <p:ph type="ftr" sz="quarter" idx="11"/>
          </p:nvPr>
        </p:nvSpPr>
        <p:spPr>
          <a:xfrm>
            <a:off x="301752" y="6410848"/>
            <a:ext cx="3383280" cy="365760"/>
          </a:xfrm>
        </p:spPr>
        <p:txBody>
          <a:bodyPr/>
          <a:lstStyle/>
          <a:p>
            <a:pPr>
              <a:defRPr/>
            </a:pPr>
            <a:endParaRPr lang="de-DE"/>
          </a:p>
        </p:txBody>
      </p:sp>
    </p:spTree>
  </p:cSld>
  <p:clrMapOvr>
    <a:overrideClrMapping bg1="lt1" tx1="dk1" bg2="lt2" tx2="dk2" accent1="accent1" accent2="accent2" accent3="accent3" accent4="accent4" accent5="accent5" accent6="accent6" hlink="hlink" folHlink="folHlink"/>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showMasterSp="0" type="picTx" preserve="1">
  <p:cSld name="Bild mit Überschrift">
    <p:spTree>
      <p:nvGrpSpPr>
        <p:cNvPr id="1" name=""/>
        <p:cNvGrpSpPr/>
        <p:nvPr/>
      </p:nvGrpSpPr>
      <p:grpSpPr>
        <a:xfrm>
          <a:off x="0" y="0"/>
          <a:ext cx="0" cy="0"/>
          <a:chOff x="0" y="0"/>
          <a:chExt cx="0" cy="0"/>
        </a:xfrm>
      </p:grpSpPr>
      <p:sp>
        <p:nvSpPr>
          <p:cNvPr id="21" name="Gerade Verbindung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9" name="Rechteck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hteck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hteck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hteck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Rechteck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hteck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Rechteck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Ellipse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Ellipse 12"/>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Foliennummernplatzhalter 6"/>
          <p:cNvSpPr>
            <a:spLocks noGrp="1"/>
          </p:cNvSpPr>
          <p:nvPr>
            <p:ph type="sldNum" sz="quarter" idx="12"/>
          </p:nvPr>
        </p:nvSpPr>
        <p:spPr>
          <a:xfrm>
            <a:off x="1371600" y="312738"/>
            <a:ext cx="457200" cy="441325"/>
          </a:xfrm>
        </p:spPr>
        <p:txBody>
          <a:bodyPr/>
          <a:lstStyle/>
          <a:p>
            <a:pPr>
              <a:defRPr/>
            </a:pPr>
            <a:fld id="{CE143E12-FF49-4CBA-A261-D4A15F44AF84}" type="slidenum">
              <a:rPr lang="de-DE" altLang="de-DE" smtClean="0"/>
              <a:pPr>
                <a:defRPr/>
              </a:pPr>
              <a:t>‹Nr.›</a:t>
            </a:fld>
            <a:endParaRPr lang="de-DE" altLang="de-DE"/>
          </a:p>
        </p:txBody>
      </p:sp>
      <p:sp>
        <p:nvSpPr>
          <p:cNvPr id="2" name="Titel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de-DE" smtClean="0"/>
              <a:t>Titelmasterformat durch Klicken bearbeiten</a:t>
            </a:r>
            <a:endParaRPr kumimoji="0" lang="en-US"/>
          </a:p>
        </p:txBody>
      </p:sp>
      <p:sp>
        <p:nvSpPr>
          <p:cNvPr id="3" name="Bildplatzhalter 2"/>
          <p:cNvSpPr>
            <a:spLocks noGrp="1"/>
          </p:cNvSpPr>
          <p:nvPr>
            <p:ph type="pic" idx="1"/>
          </p:nvPr>
        </p:nvSpPr>
        <p:spPr>
          <a:xfrm>
            <a:off x="3000375" y="609600"/>
            <a:ext cx="5867400" cy="4267200"/>
          </a:xfrm>
        </p:spPr>
        <p:txBody>
          <a:bodyPr/>
          <a:lstStyle>
            <a:lvl1pPr marL="0" indent="0">
              <a:buNone/>
              <a:defRPr sz="3200"/>
            </a:lvl1pPr>
          </a:lstStyle>
          <a:p>
            <a:r>
              <a:rPr kumimoji="0" lang="de-DE" smtClean="0"/>
              <a:t>Bild durch Klicken auf Symbol hinzufügen</a:t>
            </a:r>
            <a:endParaRPr kumimoji="0" lang="en-US" dirty="0"/>
          </a:p>
        </p:txBody>
      </p:sp>
      <p:sp>
        <p:nvSpPr>
          <p:cNvPr id="4" name="Textplatzhalter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de-DE" smtClean="0"/>
              <a:t>Textmasterformat bearbeiten</a:t>
            </a:r>
          </a:p>
        </p:txBody>
      </p:sp>
      <p:sp>
        <p:nvSpPr>
          <p:cNvPr id="22" name="Rechteck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umsplatzhalter 4"/>
          <p:cNvSpPr>
            <a:spLocks noGrp="1"/>
          </p:cNvSpPr>
          <p:nvPr>
            <p:ph type="dt" sz="half" idx="10"/>
          </p:nvPr>
        </p:nvSpPr>
        <p:spPr>
          <a:xfrm>
            <a:off x="5788152" y="6404984"/>
            <a:ext cx="3044952" cy="365760"/>
          </a:xfrm>
        </p:spPr>
        <p:txBody>
          <a:bodyPr/>
          <a:lstStyle/>
          <a:p>
            <a:pPr>
              <a:defRPr/>
            </a:pPr>
            <a:fld id="{F2C05695-8DD6-444A-81FF-EFBF7E7921AE}" type="datetime1">
              <a:rPr lang="de-DE" smtClean="0"/>
              <a:t>08.11.16</a:t>
            </a:fld>
            <a:endParaRPr lang="de-DE"/>
          </a:p>
        </p:txBody>
      </p:sp>
      <p:sp>
        <p:nvSpPr>
          <p:cNvPr id="6" name="Fußzeilenplatzhalter 5"/>
          <p:cNvSpPr>
            <a:spLocks noGrp="1"/>
          </p:cNvSpPr>
          <p:nvPr>
            <p:ph type="ftr" sz="quarter" idx="11"/>
          </p:nvPr>
        </p:nvSpPr>
        <p:spPr>
          <a:xfrm>
            <a:off x="301752" y="6410848"/>
            <a:ext cx="3584448" cy="365760"/>
          </a:xfrm>
        </p:spPr>
        <p:txBody>
          <a:bodyPr/>
          <a:lstStyle/>
          <a:p>
            <a:pPr>
              <a:defRPr/>
            </a:pPr>
            <a:endParaRPr lang="de-DE"/>
          </a:p>
        </p:txBody>
      </p:sp>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x" preserve="1">
  <p:cSld name="Titel und vertikaler Text">
    <p:bg>
      <p:bgRef idx="1001">
        <a:schemeClr val="bg2"/>
      </p:bgRef>
    </p:b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kumimoji="0" lang="de-DE" smtClean="0"/>
              <a:t>Titelmasterformat durch Klicken bearbeiten</a:t>
            </a:r>
            <a:endParaRPr kumimoji="0" lang="en-US"/>
          </a:p>
        </p:txBody>
      </p:sp>
      <p:sp>
        <p:nvSpPr>
          <p:cNvPr id="3" name="Vertikaler Textplatzhalter 2"/>
          <p:cNvSpPr>
            <a:spLocks noGrp="1"/>
          </p:cNvSpPr>
          <p:nvPr>
            <p:ph type="body" orient="vert" idx="1"/>
          </p:nvPr>
        </p:nvSpPr>
        <p:spPr/>
        <p:txBody>
          <a:bodyPr vert="eaVert"/>
          <a:lstStyle/>
          <a:p>
            <a:pPr lvl="0" eaLnBrk="1" latinLnBrk="0" hangingPunct="1"/>
            <a:r>
              <a:rPr lang="de-DE" smtClean="0"/>
              <a:t>Textmasterformat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
        <p:nvSpPr>
          <p:cNvPr id="4" name="Datumsplatzhalter 3"/>
          <p:cNvSpPr>
            <a:spLocks noGrp="1"/>
          </p:cNvSpPr>
          <p:nvPr>
            <p:ph type="dt" sz="half" idx="10"/>
          </p:nvPr>
        </p:nvSpPr>
        <p:spPr/>
        <p:txBody>
          <a:bodyPr/>
          <a:lstStyle/>
          <a:p>
            <a:pPr>
              <a:defRPr/>
            </a:pPr>
            <a:fld id="{1C442D05-39D9-4DD1-BE25-E00C75000CC3}" type="datetime1">
              <a:rPr lang="de-DE" smtClean="0"/>
              <a:t>08.11.16</a:t>
            </a:fld>
            <a:endParaRPr lang="de-DE"/>
          </a:p>
        </p:txBody>
      </p:sp>
      <p:sp>
        <p:nvSpPr>
          <p:cNvPr id="5" name="Fußzeilenplatzhalter 4"/>
          <p:cNvSpPr>
            <a:spLocks noGrp="1"/>
          </p:cNvSpPr>
          <p:nvPr>
            <p:ph type="ftr" sz="quarter" idx="11"/>
          </p:nvPr>
        </p:nvSpPr>
        <p:spPr/>
        <p:txBody>
          <a:bodyPr/>
          <a:lstStyle/>
          <a:p>
            <a:pPr>
              <a:defRPr/>
            </a:pPr>
            <a:endParaRPr lang="de-DE"/>
          </a:p>
        </p:txBody>
      </p:sp>
      <p:sp>
        <p:nvSpPr>
          <p:cNvPr id="6" name="Foliennummernplatzhalter 5"/>
          <p:cNvSpPr>
            <a:spLocks noGrp="1"/>
          </p:cNvSpPr>
          <p:nvPr>
            <p:ph type="sldNum" sz="quarter" idx="12"/>
          </p:nvPr>
        </p:nvSpPr>
        <p:spPr/>
        <p:txBody>
          <a:bodyPr/>
          <a:lstStyle/>
          <a:p>
            <a:pPr>
              <a:defRPr/>
            </a:pPr>
            <a:fld id="{BECC36E0-761A-40E6-9735-91B1413361D5}" type="slidenum">
              <a:rPr lang="de-DE" altLang="de-DE" smtClean="0"/>
              <a:pPr>
                <a:defRPr/>
              </a:pPr>
              <a:t>‹Nr.›</a:t>
            </a:fld>
            <a:endParaRPr lang="de-DE" altLang="de-DE"/>
          </a:p>
        </p:txBody>
      </p:sp>
    </p:spTree>
  </p:cSld>
  <p:clrMapOvr>
    <a:overrideClrMapping bg1="lt1" tx1="dk1" bg2="lt2" tx2="dk2" accent1="accent1" accent2="accent2" accent3="accent3" accent4="accent4" accent5="accent5" accent6="accent6" hlink="hlink" folHlink="folHlink"/>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showMasterSp="0" type="vertTitleAndTx" preserve="1">
  <p:cSld name="Vertikaler Titel und Text">
    <p:bg>
      <p:bgRef idx="1001">
        <a:schemeClr val="bg2"/>
      </p:bgRef>
    </p:bg>
    <p:spTree>
      <p:nvGrpSpPr>
        <p:cNvPr id="1" name=""/>
        <p:cNvGrpSpPr/>
        <p:nvPr/>
      </p:nvGrpSpPr>
      <p:grpSpPr>
        <a:xfrm>
          <a:off x="0" y="0"/>
          <a:ext cx="0" cy="0"/>
          <a:chOff x="0" y="0"/>
          <a:chExt cx="0" cy="0"/>
        </a:xfrm>
      </p:grpSpPr>
      <p:sp>
        <p:nvSpPr>
          <p:cNvPr id="7" name="Rechteck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hteck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hteck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hteck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hteck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hteck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Gerade Verbindung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4" name="Ellipse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Ellipse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Foliennummernplatzhalter 5"/>
          <p:cNvSpPr>
            <a:spLocks noGrp="1"/>
          </p:cNvSpPr>
          <p:nvPr>
            <p:ph type="sldNum" sz="quarter" idx="12"/>
          </p:nvPr>
        </p:nvSpPr>
        <p:spPr>
          <a:xfrm>
            <a:off x="6915912" y="3009901"/>
            <a:ext cx="457200" cy="441325"/>
          </a:xfrm>
        </p:spPr>
        <p:txBody>
          <a:bodyPr/>
          <a:lstStyle/>
          <a:p>
            <a:pPr>
              <a:defRPr/>
            </a:pPr>
            <a:fld id="{2406E9DF-3C1A-44AA-9CE5-4AC1EA390D13}" type="slidenum">
              <a:rPr lang="de-DE" altLang="de-DE" smtClean="0"/>
              <a:pPr>
                <a:defRPr/>
              </a:pPr>
              <a:t>‹Nr.›</a:t>
            </a:fld>
            <a:endParaRPr lang="de-DE" altLang="de-DE"/>
          </a:p>
        </p:txBody>
      </p:sp>
      <p:sp>
        <p:nvSpPr>
          <p:cNvPr id="3" name="Vertikaler Textplatzhalter 2"/>
          <p:cNvSpPr>
            <a:spLocks noGrp="1"/>
          </p:cNvSpPr>
          <p:nvPr>
            <p:ph type="body" orient="vert" idx="1"/>
          </p:nvPr>
        </p:nvSpPr>
        <p:spPr>
          <a:xfrm>
            <a:off x="304800" y="304800"/>
            <a:ext cx="6553200" cy="5821366"/>
          </a:xfrm>
        </p:spPr>
        <p:txBody>
          <a:bodyPr vert="eaVert"/>
          <a:lstStyle/>
          <a:p>
            <a:pPr lvl="0" eaLnBrk="1" latinLnBrk="0" hangingPunct="1"/>
            <a:r>
              <a:rPr lang="de-DE" smtClean="0"/>
              <a:t>Textmasterformat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
        <p:nvSpPr>
          <p:cNvPr id="4" name="Datumsplatzhalter 3"/>
          <p:cNvSpPr>
            <a:spLocks noGrp="1"/>
          </p:cNvSpPr>
          <p:nvPr>
            <p:ph type="dt" sz="half" idx="10"/>
          </p:nvPr>
        </p:nvSpPr>
        <p:spPr/>
        <p:txBody>
          <a:bodyPr/>
          <a:lstStyle/>
          <a:p>
            <a:pPr>
              <a:defRPr/>
            </a:pPr>
            <a:fld id="{45B14811-F091-45F4-8EC5-8DD227C44BCC}" type="datetime1">
              <a:rPr lang="de-DE" smtClean="0"/>
              <a:t>08.11.16</a:t>
            </a:fld>
            <a:endParaRPr lang="de-DE"/>
          </a:p>
        </p:txBody>
      </p:sp>
      <p:sp>
        <p:nvSpPr>
          <p:cNvPr id="5" name="Fußzeilenplatzhalter 4"/>
          <p:cNvSpPr>
            <a:spLocks noGrp="1"/>
          </p:cNvSpPr>
          <p:nvPr>
            <p:ph type="ftr" sz="quarter" idx="11"/>
          </p:nvPr>
        </p:nvSpPr>
        <p:spPr/>
        <p:txBody>
          <a:bodyPr/>
          <a:lstStyle/>
          <a:p>
            <a:pPr>
              <a:defRPr/>
            </a:pPr>
            <a:endParaRPr lang="de-DE"/>
          </a:p>
        </p:txBody>
      </p:sp>
      <p:sp>
        <p:nvSpPr>
          <p:cNvPr id="2" name="Vertikaler Titel 1"/>
          <p:cNvSpPr>
            <a:spLocks noGrp="1"/>
          </p:cNvSpPr>
          <p:nvPr>
            <p:ph type="title" orient="vert"/>
          </p:nvPr>
        </p:nvSpPr>
        <p:spPr>
          <a:xfrm>
            <a:off x="7391400" y="304801"/>
            <a:ext cx="1447800" cy="5851525"/>
          </a:xfrm>
        </p:spPr>
        <p:txBody>
          <a:bodyPr vert="eaVert"/>
          <a:lstStyle/>
          <a:p>
            <a:r>
              <a:rPr kumimoji="0" lang="de-DE" smtClean="0"/>
              <a:t>Titelmasterformat durch Klicken bearbeiten</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Datumsplatzhalter 3"/>
          <p:cNvSpPr>
            <a:spLocks noGrp="1"/>
          </p:cNvSpPr>
          <p:nvPr>
            <p:ph type="dt" sz="half" idx="10"/>
          </p:nvPr>
        </p:nvSpPr>
        <p:spPr/>
        <p:txBody>
          <a:bodyPr/>
          <a:lstStyle>
            <a:lvl1pPr>
              <a:defRPr/>
            </a:lvl1pPr>
          </a:lstStyle>
          <a:p>
            <a:pPr>
              <a:defRPr/>
            </a:pPr>
            <a:fld id="{3F1F8343-94E6-43A2-88A5-A069C2FF28B2}" type="datetime1">
              <a:rPr lang="de-DE" smtClean="0"/>
              <a:t>08.11.16</a:t>
            </a:fld>
            <a:endParaRPr lang="de-DE"/>
          </a:p>
        </p:txBody>
      </p:sp>
      <p:sp>
        <p:nvSpPr>
          <p:cNvPr id="6" name="Fußzeilenplatzhalter 4"/>
          <p:cNvSpPr>
            <a:spLocks noGrp="1"/>
          </p:cNvSpPr>
          <p:nvPr>
            <p:ph type="ftr" sz="quarter" idx="11"/>
          </p:nvPr>
        </p:nvSpPr>
        <p:spPr/>
        <p:txBody>
          <a:bodyPr/>
          <a:lstStyle>
            <a:lvl1pPr>
              <a:defRPr/>
            </a:lvl1pPr>
          </a:lstStyle>
          <a:p>
            <a:pPr>
              <a:defRPr/>
            </a:pPr>
            <a:endParaRPr lang="de-DE"/>
          </a:p>
        </p:txBody>
      </p:sp>
      <p:sp>
        <p:nvSpPr>
          <p:cNvPr id="7" name="Foliennummernplatzhalter 5"/>
          <p:cNvSpPr>
            <a:spLocks noGrp="1"/>
          </p:cNvSpPr>
          <p:nvPr>
            <p:ph type="sldNum" sz="quarter" idx="12"/>
          </p:nvPr>
        </p:nvSpPr>
        <p:spPr/>
        <p:txBody>
          <a:bodyPr/>
          <a:lstStyle>
            <a:lvl1pPr>
              <a:defRPr/>
            </a:lvl1pPr>
          </a:lstStyle>
          <a:p>
            <a:pPr>
              <a:defRPr/>
            </a:pPr>
            <a:fld id="{2A43D30E-46B5-41E9-8ABB-6C838BC662E5}" type="slidenum">
              <a:rPr lang="de-DE" altLang="de-DE"/>
              <a:pPr>
                <a:defRPr/>
              </a:pPr>
              <a:t>‹Nr.›</a:t>
            </a:fld>
            <a:endParaRPr lang="de-DE" altLang="de-DE"/>
          </a:p>
        </p:txBody>
      </p:sp>
    </p:spTree>
    <p:extLst>
      <p:ext uri="{BB962C8B-B14F-4D97-AF65-F5344CB8AC3E}">
        <p14:creationId xmlns:p14="http://schemas.microsoft.com/office/powerpoint/2010/main" val="204544154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DE" smtClean="0"/>
              <a:t>Titelmasterformat durch Klicken bearbeiten</a:t>
            </a:r>
            <a:endParaRPr lang="de-DE"/>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Textmasterformate durch Klicken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Textmasterformate durch Klicken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Datumsplatzhalter 3"/>
          <p:cNvSpPr>
            <a:spLocks noGrp="1"/>
          </p:cNvSpPr>
          <p:nvPr>
            <p:ph type="dt" sz="half" idx="10"/>
          </p:nvPr>
        </p:nvSpPr>
        <p:spPr/>
        <p:txBody>
          <a:bodyPr/>
          <a:lstStyle>
            <a:lvl1pPr>
              <a:defRPr/>
            </a:lvl1pPr>
          </a:lstStyle>
          <a:p>
            <a:pPr>
              <a:defRPr/>
            </a:pPr>
            <a:fld id="{4D8890BF-6C9C-4E67-8E2E-0DEC5585D233}" type="datetime1">
              <a:rPr lang="de-DE" smtClean="0"/>
              <a:t>08.11.16</a:t>
            </a:fld>
            <a:endParaRPr lang="de-DE"/>
          </a:p>
        </p:txBody>
      </p:sp>
      <p:sp>
        <p:nvSpPr>
          <p:cNvPr id="8" name="Fußzeilenplatzhalter 4"/>
          <p:cNvSpPr>
            <a:spLocks noGrp="1"/>
          </p:cNvSpPr>
          <p:nvPr>
            <p:ph type="ftr" sz="quarter" idx="11"/>
          </p:nvPr>
        </p:nvSpPr>
        <p:spPr/>
        <p:txBody>
          <a:bodyPr/>
          <a:lstStyle>
            <a:lvl1pPr>
              <a:defRPr/>
            </a:lvl1pPr>
          </a:lstStyle>
          <a:p>
            <a:pPr>
              <a:defRPr/>
            </a:pPr>
            <a:endParaRPr lang="de-DE"/>
          </a:p>
        </p:txBody>
      </p:sp>
      <p:sp>
        <p:nvSpPr>
          <p:cNvPr id="9" name="Foliennummernplatzhalter 5"/>
          <p:cNvSpPr>
            <a:spLocks noGrp="1"/>
          </p:cNvSpPr>
          <p:nvPr>
            <p:ph type="sldNum" sz="quarter" idx="12"/>
          </p:nvPr>
        </p:nvSpPr>
        <p:spPr/>
        <p:txBody>
          <a:bodyPr/>
          <a:lstStyle>
            <a:lvl1pPr>
              <a:defRPr/>
            </a:lvl1pPr>
          </a:lstStyle>
          <a:p>
            <a:pPr>
              <a:defRPr/>
            </a:pPr>
            <a:fld id="{83AC5BD1-9C16-4024-BBEE-F308E899F8B1}" type="slidenum">
              <a:rPr lang="de-DE" altLang="de-DE"/>
              <a:pPr>
                <a:defRPr/>
              </a:pPr>
              <a:t>‹Nr.›</a:t>
            </a:fld>
            <a:endParaRPr lang="de-DE" altLang="de-DE"/>
          </a:p>
        </p:txBody>
      </p:sp>
    </p:spTree>
    <p:extLst>
      <p:ext uri="{BB962C8B-B14F-4D97-AF65-F5344CB8AC3E}">
        <p14:creationId xmlns:p14="http://schemas.microsoft.com/office/powerpoint/2010/main" val="230350928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Datumsplatzhalter 3"/>
          <p:cNvSpPr>
            <a:spLocks noGrp="1"/>
          </p:cNvSpPr>
          <p:nvPr>
            <p:ph type="dt" sz="half" idx="10"/>
          </p:nvPr>
        </p:nvSpPr>
        <p:spPr/>
        <p:txBody>
          <a:bodyPr/>
          <a:lstStyle>
            <a:lvl1pPr>
              <a:defRPr/>
            </a:lvl1pPr>
          </a:lstStyle>
          <a:p>
            <a:pPr>
              <a:defRPr/>
            </a:pPr>
            <a:fld id="{B8169269-FC46-402F-AC89-C1D4B47A11FA}" type="datetime1">
              <a:rPr lang="de-DE" smtClean="0"/>
              <a:t>08.11.16</a:t>
            </a:fld>
            <a:endParaRPr lang="de-DE"/>
          </a:p>
        </p:txBody>
      </p:sp>
      <p:sp>
        <p:nvSpPr>
          <p:cNvPr id="4" name="Fußzeilenplatzhalter 4"/>
          <p:cNvSpPr>
            <a:spLocks noGrp="1"/>
          </p:cNvSpPr>
          <p:nvPr>
            <p:ph type="ftr" sz="quarter" idx="11"/>
          </p:nvPr>
        </p:nvSpPr>
        <p:spPr/>
        <p:txBody>
          <a:bodyPr/>
          <a:lstStyle>
            <a:lvl1pPr>
              <a:defRPr/>
            </a:lvl1pPr>
          </a:lstStyle>
          <a:p>
            <a:pPr>
              <a:defRPr/>
            </a:pPr>
            <a:endParaRPr lang="de-DE"/>
          </a:p>
        </p:txBody>
      </p:sp>
      <p:sp>
        <p:nvSpPr>
          <p:cNvPr id="5" name="Foliennummernplatzhalter 5"/>
          <p:cNvSpPr>
            <a:spLocks noGrp="1"/>
          </p:cNvSpPr>
          <p:nvPr>
            <p:ph type="sldNum" sz="quarter" idx="12"/>
          </p:nvPr>
        </p:nvSpPr>
        <p:spPr/>
        <p:txBody>
          <a:bodyPr/>
          <a:lstStyle>
            <a:lvl1pPr>
              <a:defRPr/>
            </a:lvl1pPr>
          </a:lstStyle>
          <a:p>
            <a:pPr>
              <a:defRPr/>
            </a:pPr>
            <a:fld id="{DB498CC9-9E9E-4C41-9224-FFE1B8F7BFE2}" type="slidenum">
              <a:rPr lang="de-DE" altLang="de-DE"/>
              <a:pPr>
                <a:defRPr/>
              </a:pPr>
              <a:t>‹Nr.›</a:t>
            </a:fld>
            <a:endParaRPr lang="de-DE" altLang="de-DE"/>
          </a:p>
        </p:txBody>
      </p:sp>
    </p:spTree>
    <p:extLst>
      <p:ext uri="{BB962C8B-B14F-4D97-AF65-F5344CB8AC3E}">
        <p14:creationId xmlns:p14="http://schemas.microsoft.com/office/powerpoint/2010/main" val="276436376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3"/>
          <p:cNvSpPr>
            <a:spLocks noGrp="1"/>
          </p:cNvSpPr>
          <p:nvPr>
            <p:ph type="dt" sz="half" idx="10"/>
          </p:nvPr>
        </p:nvSpPr>
        <p:spPr/>
        <p:txBody>
          <a:bodyPr/>
          <a:lstStyle>
            <a:lvl1pPr>
              <a:defRPr/>
            </a:lvl1pPr>
          </a:lstStyle>
          <a:p>
            <a:pPr>
              <a:defRPr/>
            </a:pPr>
            <a:fld id="{22F079D6-EE6A-42BF-A1C1-7ABCB5618DBD}" type="datetime1">
              <a:rPr lang="de-DE" smtClean="0"/>
              <a:t>08.11.16</a:t>
            </a:fld>
            <a:endParaRPr lang="de-DE"/>
          </a:p>
        </p:txBody>
      </p:sp>
      <p:sp>
        <p:nvSpPr>
          <p:cNvPr id="3" name="Fußzeilenplatzhalter 4"/>
          <p:cNvSpPr>
            <a:spLocks noGrp="1"/>
          </p:cNvSpPr>
          <p:nvPr>
            <p:ph type="ftr" sz="quarter" idx="11"/>
          </p:nvPr>
        </p:nvSpPr>
        <p:spPr/>
        <p:txBody>
          <a:bodyPr/>
          <a:lstStyle>
            <a:lvl1pPr>
              <a:defRPr/>
            </a:lvl1pPr>
          </a:lstStyle>
          <a:p>
            <a:pPr>
              <a:defRPr/>
            </a:pPr>
            <a:endParaRPr lang="de-DE"/>
          </a:p>
        </p:txBody>
      </p:sp>
      <p:sp>
        <p:nvSpPr>
          <p:cNvPr id="4" name="Foliennummernplatzhalter 5"/>
          <p:cNvSpPr>
            <a:spLocks noGrp="1"/>
          </p:cNvSpPr>
          <p:nvPr>
            <p:ph type="sldNum" sz="quarter" idx="12"/>
          </p:nvPr>
        </p:nvSpPr>
        <p:spPr/>
        <p:txBody>
          <a:bodyPr/>
          <a:lstStyle>
            <a:lvl1pPr>
              <a:defRPr/>
            </a:lvl1pPr>
          </a:lstStyle>
          <a:p>
            <a:pPr>
              <a:defRPr/>
            </a:pPr>
            <a:fld id="{3749ADDF-76E5-4E57-A51E-257BE976DDE7}" type="slidenum">
              <a:rPr lang="de-DE" altLang="de-DE"/>
              <a:pPr>
                <a:defRPr/>
              </a:pPr>
              <a:t>‹Nr.›</a:t>
            </a:fld>
            <a:endParaRPr lang="de-DE" altLang="de-DE"/>
          </a:p>
        </p:txBody>
      </p:sp>
    </p:spTree>
    <p:extLst>
      <p:ext uri="{BB962C8B-B14F-4D97-AF65-F5344CB8AC3E}">
        <p14:creationId xmlns:p14="http://schemas.microsoft.com/office/powerpoint/2010/main" val="113934042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smtClean="0"/>
              <a:t>Titelmasterformat durch Klicken bearbeiten</a:t>
            </a:r>
            <a:endParaRPr lang="de-DE"/>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Textmasterformate durch Klicken bearbeiten</a:t>
            </a:r>
          </a:p>
        </p:txBody>
      </p:sp>
      <p:sp>
        <p:nvSpPr>
          <p:cNvPr id="5" name="Datumsplatzhalter 3"/>
          <p:cNvSpPr>
            <a:spLocks noGrp="1"/>
          </p:cNvSpPr>
          <p:nvPr>
            <p:ph type="dt" sz="half" idx="10"/>
          </p:nvPr>
        </p:nvSpPr>
        <p:spPr/>
        <p:txBody>
          <a:bodyPr/>
          <a:lstStyle>
            <a:lvl1pPr>
              <a:defRPr/>
            </a:lvl1pPr>
          </a:lstStyle>
          <a:p>
            <a:pPr>
              <a:defRPr/>
            </a:pPr>
            <a:fld id="{AFEA5E15-B0B9-4DD8-89D4-024DFBAE39B3}" type="datetime1">
              <a:rPr lang="de-DE" smtClean="0"/>
              <a:t>08.11.16</a:t>
            </a:fld>
            <a:endParaRPr lang="de-DE"/>
          </a:p>
        </p:txBody>
      </p:sp>
      <p:sp>
        <p:nvSpPr>
          <p:cNvPr id="6" name="Fußzeilenplatzhalter 4"/>
          <p:cNvSpPr>
            <a:spLocks noGrp="1"/>
          </p:cNvSpPr>
          <p:nvPr>
            <p:ph type="ftr" sz="quarter" idx="11"/>
          </p:nvPr>
        </p:nvSpPr>
        <p:spPr/>
        <p:txBody>
          <a:bodyPr/>
          <a:lstStyle>
            <a:lvl1pPr>
              <a:defRPr/>
            </a:lvl1pPr>
          </a:lstStyle>
          <a:p>
            <a:pPr>
              <a:defRPr/>
            </a:pPr>
            <a:endParaRPr lang="de-DE"/>
          </a:p>
        </p:txBody>
      </p:sp>
      <p:sp>
        <p:nvSpPr>
          <p:cNvPr id="7" name="Foliennummernplatzhalter 5"/>
          <p:cNvSpPr>
            <a:spLocks noGrp="1"/>
          </p:cNvSpPr>
          <p:nvPr>
            <p:ph type="sldNum" sz="quarter" idx="12"/>
          </p:nvPr>
        </p:nvSpPr>
        <p:spPr/>
        <p:txBody>
          <a:bodyPr/>
          <a:lstStyle>
            <a:lvl1pPr>
              <a:defRPr/>
            </a:lvl1pPr>
          </a:lstStyle>
          <a:p>
            <a:pPr>
              <a:defRPr/>
            </a:pPr>
            <a:fld id="{B77C4147-8313-4639-A651-71B91C0AE5C4}" type="slidenum">
              <a:rPr lang="de-DE" altLang="de-DE"/>
              <a:pPr>
                <a:defRPr/>
              </a:pPr>
              <a:t>‹Nr.›</a:t>
            </a:fld>
            <a:endParaRPr lang="de-DE" altLang="de-DE"/>
          </a:p>
        </p:txBody>
      </p:sp>
    </p:spTree>
    <p:extLst>
      <p:ext uri="{BB962C8B-B14F-4D97-AF65-F5344CB8AC3E}">
        <p14:creationId xmlns:p14="http://schemas.microsoft.com/office/powerpoint/2010/main" val="42488974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lvl1pPr>
              <a:defRPr/>
            </a:lvl1pPr>
          </a:lstStyle>
          <a:p>
            <a:pPr>
              <a:defRPr/>
            </a:pPr>
            <a:fld id="{0B2112B6-A664-47E3-BF2A-E7D4331186E0}" type="datetime1">
              <a:rPr lang="de-DE" smtClean="0"/>
              <a:t>08.11.16</a:t>
            </a:fld>
            <a:endParaRPr lang="de-DE"/>
          </a:p>
        </p:txBody>
      </p:sp>
      <p:sp>
        <p:nvSpPr>
          <p:cNvPr id="5" name="Fußzeilenplatzhalter 4"/>
          <p:cNvSpPr>
            <a:spLocks noGrp="1"/>
          </p:cNvSpPr>
          <p:nvPr>
            <p:ph type="ftr" sz="quarter" idx="11"/>
          </p:nvPr>
        </p:nvSpPr>
        <p:spPr/>
        <p:txBody>
          <a:bodyPr/>
          <a:lstStyle>
            <a:lvl1pPr>
              <a:defRPr/>
            </a:lvl1pPr>
          </a:lstStyle>
          <a:p>
            <a:pPr>
              <a:defRPr/>
            </a:pPr>
            <a:endParaRPr lang="de-DE"/>
          </a:p>
        </p:txBody>
      </p:sp>
      <p:sp>
        <p:nvSpPr>
          <p:cNvPr id="6" name="Foliennummernplatzhalter 5"/>
          <p:cNvSpPr>
            <a:spLocks noGrp="1"/>
          </p:cNvSpPr>
          <p:nvPr>
            <p:ph type="sldNum" sz="quarter" idx="12"/>
          </p:nvPr>
        </p:nvSpPr>
        <p:spPr/>
        <p:txBody>
          <a:bodyPr/>
          <a:lstStyle>
            <a:lvl1pPr>
              <a:defRPr/>
            </a:lvl1pPr>
          </a:lstStyle>
          <a:p>
            <a:pPr>
              <a:defRPr/>
            </a:pPr>
            <a:fld id="{9E6D5D9D-A1AB-43C3-89F9-EA6939E791F0}" type="slidenum">
              <a:rPr lang="de-DE" altLang="de-DE"/>
              <a:pPr>
                <a:defRPr/>
              </a:pPr>
              <a:t>‹Nr.›</a:t>
            </a:fld>
            <a:endParaRPr lang="de-DE" altLang="de-DE"/>
          </a:p>
        </p:txBody>
      </p:sp>
    </p:spTree>
    <p:extLst>
      <p:ext uri="{BB962C8B-B14F-4D97-AF65-F5344CB8AC3E}">
        <p14:creationId xmlns:p14="http://schemas.microsoft.com/office/powerpoint/2010/main" val="248518066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smtClean="0"/>
              <a:t>Titelmasterformat durch Klicken bearbeiten</a:t>
            </a:r>
            <a:endParaRPr lang="de-DE"/>
          </a:p>
        </p:txBody>
      </p:sp>
      <p:sp>
        <p:nvSpPr>
          <p:cNvPr id="3" name="Bildplatzhalt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de-DE" noProof="0"/>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Textmasterformate durch Klicken bearbeiten</a:t>
            </a:r>
          </a:p>
        </p:txBody>
      </p:sp>
      <p:sp>
        <p:nvSpPr>
          <p:cNvPr id="5" name="Datumsplatzhalter 3"/>
          <p:cNvSpPr>
            <a:spLocks noGrp="1"/>
          </p:cNvSpPr>
          <p:nvPr>
            <p:ph type="dt" sz="half" idx="10"/>
          </p:nvPr>
        </p:nvSpPr>
        <p:spPr/>
        <p:txBody>
          <a:bodyPr/>
          <a:lstStyle>
            <a:lvl1pPr>
              <a:defRPr/>
            </a:lvl1pPr>
          </a:lstStyle>
          <a:p>
            <a:pPr>
              <a:defRPr/>
            </a:pPr>
            <a:fld id="{BE1F72B0-1AEA-4571-B140-37E0353D352F}" type="datetime1">
              <a:rPr lang="de-DE" smtClean="0"/>
              <a:t>08.11.16</a:t>
            </a:fld>
            <a:endParaRPr lang="de-DE"/>
          </a:p>
        </p:txBody>
      </p:sp>
      <p:sp>
        <p:nvSpPr>
          <p:cNvPr id="6" name="Fußzeilenplatzhalter 4"/>
          <p:cNvSpPr>
            <a:spLocks noGrp="1"/>
          </p:cNvSpPr>
          <p:nvPr>
            <p:ph type="ftr" sz="quarter" idx="11"/>
          </p:nvPr>
        </p:nvSpPr>
        <p:spPr/>
        <p:txBody>
          <a:bodyPr/>
          <a:lstStyle>
            <a:lvl1pPr>
              <a:defRPr/>
            </a:lvl1pPr>
          </a:lstStyle>
          <a:p>
            <a:pPr>
              <a:defRPr/>
            </a:pPr>
            <a:endParaRPr lang="de-DE"/>
          </a:p>
        </p:txBody>
      </p:sp>
      <p:sp>
        <p:nvSpPr>
          <p:cNvPr id="7" name="Foliennummernplatzhalter 5"/>
          <p:cNvSpPr>
            <a:spLocks noGrp="1"/>
          </p:cNvSpPr>
          <p:nvPr>
            <p:ph type="sldNum" sz="quarter" idx="12"/>
          </p:nvPr>
        </p:nvSpPr>
        <p:spPr/>
        <p:txBody>
          <a:bodyPr/>
          <a:lstStyle>
            <a:lvl1pPr>
              <a:defRPr/>
            </a:lvl1pPr>
          </a:lstStyle>
          <a:p>
            <a:pPr>
              <a:defRPr/>
            </a:pPr>
            <a:fld id="{BB391F00-6CFD-45CA-9BAC-A0C8725F8F70}" type="slidenum">
              <a:rPr lang="de-DE" altLang="de-DE"/>
              <a:pPr>
                <a:defRPr/>
              </a:pPr>
              <a:t>‹Nr.›</a:t>
            </a:fld>
            <a:endParaRPr lang="de-DE" altLang="de-DE"/>
          </a:p>
        </p:txBody>
      </p:sp>
    </p:spTree>
    <p:extLst>
      <p:ext uri="{BB962C8B-B14F-4D97-AF65-F5344CB8AC3E}">
        <p14:creationId xmlns:p14="http://schemas.microsoft.com/office/powerpoint/2010/main" val="10199795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lvl1pPr>
              <a:defRPr/>
            </a:lvl1pPr>
          </a:lstStyle>
          <a:p>
            <a:pPr>
              <a:defRPr/>
            </a:pPr>
            <a:fld id="{4720BEB1-82D6-408F-97DD-7E8DAF7CA831}" type="datetime1">
              <a:rPr lang="de-DE" smtClean="0"/>
              <a:t>08.11.16</a:t>
            </a:fld>
            <a:endParaRPr lang="de-DE"/>
          </a:p>
        </p:txBody>
      </p:sp>
      <p:sp>
        <p:nvSpPr>
          <p:cNvPr id="5" name="Fußzeilenplatzhalter 4"/>
          <p:cNvSpPr>
            <a:spLocks noGrp="1"/>
          </p:cNvSpPr>
          <p:nvPr>
            <p:ph type="ftr" sz="quarter" idx="11"/>
          </p:nvPr>
        </p:nvSpPr>
        <p:spPr/>
        <p:txBody>
          <a:bodyPr/>
          <a:lstStyle>
            <a:lvl1pPr>
              <a:defRPr/>
            </a:lvl1pPr>
          </a:lstStyle>
          <a:p>
            <a:pPr>
              <a:defRPr/>
            </a:pPr>
            <a:endParaRPr lang="de-DE"/>
          </a:p>
        </p:txBody>
      </p:sp>
      <p:sp>
        <p:nvSpPr>
          <p:cNvPr id="6" name="Foliennummernplatzhalter 5"/>
          <p:cNvSpPr>
            <a:spLocks noGrp="1"/>
          </p:cNvSpPr>
          <p:nvPr>
            <p:ph type="sldNum" sz="quarter" idx="12"/>
          </p:nvPr>
        </p:nvSpPr>
        <p:spPr/>
        <p:txBody>
          <a:bodyPr/>
          <a:lstStyle>
            <a:lvl1pPr>
              <a:defRPr/>
            </a:lvl1pPr>
          </a:lstStyle>
          <a:p>
            <a:pPr>
              <a:defRPr/>
            </a:pPr>
            <a:fld id="{8779A994-1EE1-479C-A7C1-5CBEBBBE8A05}" type="slidenum">
              <a:rPr lang="de-DE" altLang="de-DE"/>
              <a:pPr>
                <a:defRPr/>
              </a:pPr>
              <a:t>‹Nr.›</a:t>
            </a:fld>
            <a:endParaRPr lang="de-DE" altLang="de-DE"/>
          </a:p>
        </p:txBody>
      </p:sp>
    </p:spTree>
    <p:extLst>
      <p:ext uri="{BB962C8B-B14F-4D97-AF65-F5344CB8AC3E}">
        <p14:creationId xmlns:p14="http://schemas.microsoft.com/office/powerpoint/2010/main" val="27576450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274638"/>
            <a:ext cx="2057400" cy="5851525"/>
          </a:xfr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457200" y="274638"/>
            <a:ext cx="6019800" cy="5851525"/>
          </a:xfrm>
        </p:spPr>
        <p:txBody>
          <a:bodyPr vert="eaVert"/>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lvl1pPr>
              <a:defRPr/>
            </a:lvl1pPr>
          </a:lstStyle>
          <a:p>
            <a:pPr>
              <a:defRPr/>
            </a:pPr>
            <a:fld id="{E614B345-2535-466E-8808-702CAEEAA2C6}" type="datetime1">
              <a:rPr lang="de-DE" smtClean="0"/>
              <a:t>08.11.16</a:t>
            </a:fld>
            <a:endParaRPr lang="de-DE"/>
          </a:p>
        </p:txBody>
      </p:sp>
      <p:sp>
        <p:nvSpPr>
          <p:cNvPr id="5" name="Fußzeilenplatzhalter 4"/>
          <p:cNvSpPr>
            <a:spLocks noGrp="1"/>
          </p:cNvSpPr>
          <p:nvPr>
            <p:ph type="ftr" sz="quarter" idx="11"/>
          </p:nvPr>
        </p:nvSpPr>
        <p:spPr/>
        <p:txBody>
          <a:bodyPr/>
          <a:lstStyle>
            <a:lvl1pPr>
              <a:defRPr/>
            </a:lvl1pPr>
          </a:lstStyle>
          <a:p>
            <a:pPr>
              <a:defRPr/>
            </a:pPr>
            <a:endParaRPr lang="de-DE"/>
          </a:p>
        </p:txBody>
      </p:sp>
      <p:sp>
        <p:nvSpPr>
          <p:cNvPr id="6" name="Foliennummernplatzhalter 5"/>
          <p:cNvSpPr>
            <a:spLocks noGrp="1"/>
          </p:cNvSpPr>
          <p:nvPr>
            <p:ph type="sldNum" sz="quarter" idx="12"/>
          </p:nvPr>
        </p:nvSpPr>
        <p:spPr/>
        <p:txBody>
          <a:bodyPr/>
          <a:lstStyle>
            <a:lvl1pPr>
              <a:defRPr/>
            </a:lvl1pPr>
          </a:lstStyle>
          <a:p>
            <a:pPr>
              <a:defRPr/>
            </a:pPr>
            <a:fld id="{BAC43089-BFEB-419B-B01F-3CD980D8D7EB}" type="slidenum">
              <a:rPr lang="de-DE" altLang="de-DE"/>
              <a:pPr>
                <a:defRPr/>
              </a:pPr>
              <a:t>‹Nr.›</a:t>
            </a:fld>
            <a:endParaRPr lang="de-DE" altLang="de-DE"/>
          </a:p>
        </p:txBody>
      </p:sp>
    </p:spTree>
    <p:extLst>
      <p:ext uri="{BB962C8B-B14F-4D97-AF65-F5344CB8AC3E}">
        <p14:creationId xmlns:p14="http://schemas.microsoft.com/office/powerpoint/2010/main" val="267700589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e-DE" smtClean="0"/>
              <a:t>Titelmasterformat durch Klicken bearbeiten</a:t>
            </a:r>
            <a:endParaRPr lang="de-DE"/>
          </a:p>
        </p:txBody>
      </p:sp>
      <p:sp>
        <p:nvSpPr>
          <p:cNvPr id="3" name="Unter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smtClean="0"/>
              <a:t>Formatvorlage des Untertitelmasters durch Klicken bearbeiten</a:t>
            </a:r>
            <a:endParaRPr lang="de-DE"/>
          </a:p>
        </p:txBody>
      </p:sp>
      <p:sp>
        <p:nvSpPr>
          <p:cNvPr id="4" name="Datumsplatzhalter 3"/>
          <p:cNvSpPr>
            <a:spLocks noGrp="1"/>
          </p:cNvSpPr>
          <p:nvPr>
            <p:ph type="dt" sz="half" idx="10"/>
          </p:nvPr>
        </p:nvSpPr>
        <p:spPr/>
        <p:txBody>
          <a:bodyPr/>
          <a:lstStyle>
            <a:lvl1pPr>
              <a:defRPr/>
            </a:lvl1pPr>
          </a:lstStyle>
          <a:p>
            <a:pPr>
              <a:defRPr/>
            </a:pPr>
            <a:fld id="{EDEE2047-876E-4D61-87C5-49A15C0E59F9}" type="datetime1">
              <a:rPr lang="de-DE" smtClean="0"/>
              <a:t>08.11.16</a:t>
            </a:fld>
            <a:endParaRPr lang="de-DE"/>
          </a:p>
        </p:txBody>
      </p:sp>
      <p:sp>
        <p:nvSpPr>
          <p:cNvPr id="5" name="Fußzeilenplatzhalter 4"/>
          <p:cNvSpPr>
            <a:spLocks noGrp="1"/>
          </p:cNvSpPr>
          <p:nvPr>
            <p:ph type="ftr" sz="quarter" idx="11"/>
          </p:nvPr>
        </p:nvSpPr>
        <p:spPr/>
        <p:txBody>
          <a:bodyPr/>
          <a:lstStyle>
            <a:lvl1pPr>
              <a:defRPr/>
            </a:lvl1pPr>
          </a:lstStyle>
          <a:p>
            <a:pPr>
              <a:defRPr/>
            </a:pPr>
            <a:endParaRPr lang="de-DE"/>
          </a:p>
        </p:txBody>
      </p:sp>
      <p:sp>
        <p:nvSpPr>
          <p:cNvPr id="6" name="Foliennummernplatzhalter 5"/>
          <p:cNvSpPr>
            <a:spLocks noGrp="1"/>
          </p:cNvSpPr>
          <p:nvPr>
            <p:ph type="sldNum" sz="quarter" idx="12"/>
          </p:nvPr>
        </p:nvSpPr>
        <p:spPr/>
        <p:txBody>
          <a:bodyPr/>
          <a:lstStyle>
            <a:lvl1pPr>
              <a:defRPr/>
            </a:lvl1pPr>
          </a:lstStyle>
          <a:p>
            <a:pPr>
              <a:defRPr/>
            </a:pPr>
            <a:fld id="{8887525D-733D-4003-9E32-678819737600}" type="slidenum">
              <a:rPr lang="de-DE" altLang="de-DE"/>
              <a:pPr>
                <a:defRPr/>
              </a:pPr>
              <a:t>‹Nr.›</a:t>
            </a:fld>
            <a:endParaRPr lang="de-DE" altLang="de-DE"/>
          </a:p>
        </p:txBody>
      </p:sp>
    </p:spTree>
    <p:extLst>
      <p:ext uri="{BB962C8B-B14F-4D97-AF65-F5344CB8AC3E}">
        <p14:creationId xmlns:p14="http://schemas.microsoft.com/office/powerpoint/2010/main" val="48923142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lvl1pPr>
              <a:defRPr/>
            </a:lvl1pPr>
          </a:lstStyle>
          <a:p>
            <a:pPr>
              <a:defRPr/>
            </a:pPr>
            <a:fld id="{851B0C0B-54BF-4F74-A81D-D6DCA50563E5}" type="datetime1">
              <a:rPr lang="de-DE" smtClean="0"/>
              <a:t>08.11.16</a:t>
            </a:fld>
            <a:endParaRPr lang="de-DE"/>
          </a:p>
        </p:txBody>
      </p:sp>
      <p:sp>
        <p:nvSpPr>
          <p:cNvPr id="5" name="Fußzeilenplatzhalter 4"/>
          <p:cNvSpPr>
            <a:spLocks noGrp="1"/>
          </p:cNvSpPr>
          <p:nvPr>
            <p:ph type="ftr" sz="quarter" idx="11"/>
          </p:nvPr>
        </p:nvSpPr>
        <p:spPr/>
        <p:txBody>
          <a:bodyPr/>
          <a:lstStyle>
            <a:lvl1pPr>
              <a:defRPr/>
            </a:lvl1pPr>
          </a:lstStyle>
          <a:p>
            <a:pPr>
              <a:defRPr/>
            </a:pPr>
            <a:endParaRPr lang="de-DE"/>
          </a:p>
        </p:txBody>
      </p:sp>
      <p:sp>
        <p:nvSpPr>
          <p:cNvPr id="6" name="Foliennummernplatzhalter 5"/>
          <p:cNvSpPr>
            <a:spLocks noGrp="1"/>
          </p:cNvSpPr>
          <p:nvPr>
            <p:ph type="sldNum" sz="quarter" idx="12"/>
          </p:nvPr>
        </p:nvSpPr>
        <p:spPr/>
        <p:txBody>
          <a:bodyPr/>
          <a:lstStyle>
            <a:lvl1pPr>
              <a:defRPr/>
            </a:lvl1pPr>
          </a:lstStyle>
          <a:p>
            <a:pPr>
              <a:defRPr/>
            </a:pPr>
            <a:fld id="{D1BB6DFD-FCCC-4C64-B6DA-345DB8888F6E}" type="slidenum">
              <a:rPr lang="de-DE" altLang="de-DE"/>
              <a:pPr>
                <a:defRPr/>
              </a:pPr>
              <a:t>‹Nr.›</a:t>
            </a:fld>
            <a:endParaRPr lang="de-DE" altLang="de-DE"/>
          </a:p>
        </p:txBody>
      </p:sp>
    </p:spTree>
    <p:extLst>
      <p:ext uri="{BB962C8B-B14F-4D97-AF65-F5344CB8AC3E}">
        <p14:creationId xmlns:p14="http://schemas.microsoft.com/office/powerpoint/2010/main" val="357436437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smtClean="0"/>
              <a:t>Titelmasterformat durch Klicken bearbeiten</a:t>
            </a:r>
            <a:endParaRPr lang="de-DE"/>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smtClean="0"/>
              <a:t>Textmasterformate durch Klicken bearbeiten</a:t>
            </a:r>
          </a:p>
        </p:txBody>
      </p:sp>
      <p:sp>
        <p:nvSpPr>
          <p:cNvPr id="4" name="Datumsplatzhalter 3"/>
          <p:cNvSpPr>
            <a:spLocks noGrp="1"/>
          </p:cNvSpPr>
          <p:nvPr>
            <p:ph type="dt" sz="half" idx="10"/>
          </p:nvPr>
        </p:nvSpPr>
        <p:spPr/>
        <p:txBody>
          <a:bodyPr/>
          <a:lstStyle>
            <a:lvl1pPr>
              <a:defRPr/>
            </a:lvl1pPr>
          </a:lstStyle>
          <a:p>
            <a:pPr>
              <a:defRPr/>
            </a:pPr>
            <a:fld id="{FFCE4AAF-4E42-4572-B5CB-F370F3286BA7}" type="datetime1">
              <a:rPr lang="de-DE" smtClean="0"/>
              <a:t>08.11.16</a:t>
            </a:fld>
            <a:endParaRPr lang="de-DE"/>
          </a:p>
        </p:txBody>
      </p:sp>
      <p:sp>
        <p:nvSpPr>
          <p:cNvPr id="5" name="Fußzeilenplatzhalter 4"/>
          <p:cNvSpPr>
            <a:spLocks noGrp="1"/>
          </p:cNvSpPr>
          <p:nvPr>
            <p:ph type="ftr" sz="quarter" idx="11"/>
          </p:nvPr>
        </p:nvSpPr>
        <p:spPr/>
        <p:txBody>
          <a:bodyPr/>
          <a:lstStyle>
            <a:lvl1pPr>
              <a:defRPr/>
            </a:lvl1pPr>
          </a:lstStyle>
          <a:p>
            <a:pPr>
              <a:defRPr/>
            </a:pPr>
            <a:endParaRPr lang="de-DE"/>
          </a:p>
        </p:txBody>
      </p:sp>
      <p:sp>
        <p:nvSpPr>
          <p:cNvPr id="6" name="Foliennummernplatzhalter 5"/>
          <p:cNvSpPr>
            <a:spLocks noGrp="1"/>
          </p:cNvSpPr>
          <p:nvPr>
            <p:ph type="sldNum" sz="quarter" idx="12"/>
          </p:nvPr>
        </p:nvSpPr>
        <p:spPr/>
        <p:txBody>
          <a:bodyPr/>
          <a:lstStyle>
            <a:lvl1pPr>
              <a:defRPr/>
            </a:lvl1pPr>
          </a:lstStyle>
          <a:p>
            <a:pPr>
              <a:defRPr/>
            </a:pPr>
            <a:fld id="{BD9D9D9C-33A4-41DB-B15B-7DFFF2345EEE}" type="slidenum">
              <a:rPr lang="de-DE" altLang="de-DE"/>
              <a:pPr>
                <a:defRPr/>
              </a:pPr>
              <a:t>‹Nr.›</a:t>
            </a:fld>
            <a:endParaRPr lang="de-DE" altLang="de-DE"/>
          </a:p>
        </p:txBody>
      </p:sp>
    </p:spTree>
    <p:extLst>
      <p:ext uri="{BB962C8B-B14F-4D97-AF65-F5344CB8AC3E}">
        <p14:creationId xmlns:p14="http://schemas.microsoft.com/office/powerpoint/2010/main" val="186025705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Datumsplatzhalter 3"/>
          <p:cNvSpPr>
            <a:spLocks noGrp="1"/>
          </p:cNvSpPr>
          <p:nvPr>
            <p:ph type="dt" sz="half" idx="10"/>
          </p:nvPr>
        </p:nvSpPr>
        <p:spPr/>
        <p:txBody>
          <a:bodyPr/>
          <a:lstStyle>
            <a:lvl1pPr>
              <a:defRPr/>
            </a:lvl1pPr>
          </a:lstStyle>
          <a:p>
            <a:pPr>
              <a:defRPr/>
            </a:pPr>
            <a:fld id="{8BEF83BE-58B0-469D-B3F4-B038F5B33C39}" type="datetime1">
              <a:rPr lang="de-DE" smtClean="0"/>
              <a:t>08.11.16</a:t>
            </a:fld>
            <a:endParaRPr lang="de-DE"/>
          </a:p>
        </p:txBody>
      </p:sp>
      <p:sp>
        <p:nvSpPr>
          <p:cNvPr id="6" name="Fußzeilenplatzhalter 4"/>
          <p:cNvSpPr>
            <a:spLocks noGrp="1"/>
          </p:cNvSpPr>
          <p:nvPr>
            <p:ph type="ftr" sz="quarter" idx="11"/>
          </p:nvPr>
        </p:nvSpPr>
        <p:spPr/>
        <p:txBody>
          <a:bodyPr/>
          <a:lstStyle>
            <a:lvl1pPr>
              <a:defRPr/>
            </a:lvl1pPr>
          </a:lstStyle>
          <a:p>
            <a:pPr>
              <a:defRPr/>
            </a:pPr>
            <a:endParaRPr lang="de-DE"/>
          </a:p>
        </p:txBody>
      </p:sp>
      <p:sp>
        <p:nvSpPr>
          <p:cNvPr id="7" name="Foliennummernplatzhalter 5"/>
          <p:cNvSpPr>
            <a:spLocks noGrp="1"/>
          </p:cNvSpPr>
          <p:nvPr>
            <p:ph type="sldNum" sz="quarter" idx="12"/>
          </p:nvPr>
        </p:nvSpPr>
        <p:spPr/>
        <p:txBody>
          <a:bodyPr/>
          <a:lstStyle>
            <a:lvl1pPr>
              <a:defRPr/>
            </a:lvl1pPr>
          </a:lstStyle>
          <a:p>
            <a:pPr>
              <a:defRPr/>
            </a:pPr>
            <a:fld id="{E4CE20CA-D850-4761-B2A5-CE2C6063C231}" type="slidenum">
              <a:rPr lang="de-DE" altLang="de-DE"/>
              <a:pPr>
                <a:defRPr/>
              </a:pPr>
              <a:t>‹Nr.›</a:t>
            </a:fld>
            <a:endParaRPr lang="de-DE" altLang="de-DE"/>
          </a:p>
        </p:txBody>
      </p:sp>
    </p:spTree>
    <p:extLst>
      <p:ext uri="{BB962C8B-B14F-4D97-AF65-F5344CB8AC3E}">
        <p14:creationId xmlns:p14="http://schemas.microsoft.com/office/powerpoint/2010/main" val="339798171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DE" smtClean="0"/>
              <a:t>Titelmasterformat durch Klicken bearbeiten</a:t>
            </a:r>
            <a:endParaRPr lang="de-DE"/>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Textmasterformate durch Klicken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Textmasterformate durch Klicken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Datumsplatzhalter 3"/>
          <p:cNvSpPr>
            <a:spLocks noGrp="1"/>
          </p:cNvSpPr>
          <p:nvPr>
            <p:ph type="dt" sz="half" idx="10"/>
          </p:nvPr>
        </p:nvSpPr>
        <p:spPr/>
        <p:txBody>
          <a:bodyPr/>
          <a:lstStyle>
            <a:lvl1pPr>
              <a:defRPr/>
            </a:lvl1pPr>
          </a:lstStyle>
          <a:p>
            <a:pPr>
              <a:defRPr/>
            </a:pPr>
            <a:fld id="{BEBD5A7D-C5F2-4748-BFA8-E4E886A62805}" type="datetime1">
              <a:rPr lang="de-DE" smtClean="0"/>
              <a:t>08.11.16</a:t>
            </a:fld>
            <a:endParaRPr lang="de-DE"/>
          </a:p>
        </p:txBody>
      </p:sp>
      <p:sp>
        <p:nvSpPr>
          <p:cNvPr id="8" name="Fußzeilenplatzhalter 4"/>
          <p:cNvSpPr>
            <a:spLocks noGrp="1"/>
          </p:cNvSpPr>
          <p:nvPr>
            <p:ph type="ftr" sz="quarter" idx="11"/>
          </p:nvPr>
        </p:nvSpPr>
        <p:spPr/>
        <p:txBody>
          <a:bodyPr/>
          <a:lstStyle>
            <a:lvl1pPr>
              <a:defRPr/>
            </a:lvl1pPr>
          </a:lstStyle>
          <a:p>
            <a:pPr>
              <a:defRPr/>
            </a:pPr>
            <a:endParaRPr lang="de-DE"/>
          </a:p>
        </p:txBody>
      </p:sp>
      <p:sp>
        <p:nvSpPr>
          <p:cNvPr id="9" name="Foliennummernplatzhalter 5"/>
          <p:cNvSpPr>
            <a:spLocks noGrp="1"/>
          </p:cNvSpPr>
          <p:nvPr>
            <p:ph type="sldNum" sz="quarter" idx="12"/>
          </p:nvPr>
        </p:nvSpPr>
        <p:spPr/>
        <p:txBody>
          <a:bodyPr/>
          <a:lstStyle>
            <a:lvl1pPr>
              <a:defRPr/>
            </a:lvl1pPr>
          </a:lstStyle>
          <a:p>
            <a:pPr>
              <a:defRPr/>
            </a:pPr>
            <a:fld id="{44EDA928-8B9D-4174-850F-E3E5B2993DD6}" type="slidenum">
              <a:rPr lang="de-DE" altLang="de-DE"/>
              <a:pPr>
                <a:defRPr/>
              </a:pPr>
              <a:t>‹Nr.›</a:t>
            </a:fld>
            <a:endParaRPr lang="de-DE" altLang="de-DE"/>
          </a:p>
        </p:txBody>
      </p:sp>
    </p:spTree>
    <p:extLst>
      <p:ext uri="{BB962C8B-B14F-4D97-AF65-F5344CB8AC3E}">
        <p14:creationId xmlns:p14="http://schemas.microsoft.com/office/powerpoint/2010/main" val="37860845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Datumsplatzhalter 3"/>
          <p:cNvSpPr>
            <a:spLocks noGrp="1"/>
          </p:cNvSpPr>
          <p:nvPr>
            <p:ph type="dt" sz="half" idx="10"/>
          </p:nvPr>
        </p:nvSpPr>
        <p:spPr/>
        <p:txBody>
          <a:bodyPr/>
          <a:lstStyle>
            <a:lvl1pPr>
              <a:defRPr/>
            </a:lvl1pPr>
          </a:lstStyle>
          <a:p>
            <a:pPr>
              <a:defRPr/>
            </a:pPr>
            <a:fld id="{328C25D9-9CA8-4C16-8ED2-58FC6E4B0F66}" type="datetime1">
              <a:rPr lang="de-DE" smtClean="0"/>
              <a:t>08.11.16</a:t>
            </a:fld>
            <a:endParaRPr lang="de-DE"/>
          </a:p>
        </p:txBody>
      </p:sp>
      <p:sp>
        <p:nvSpPr>
          <p:cNvPr id="4" name="Fußzeilenplatzhalter 4"/>
          <p:cNvSpPr>
            <a:spLocks noGrp="1"/>
          </p:cNvSpPr>
          <p:nvPr>
            <p:ph type="ftr" sz="quarter" idx="11"/>
          </p:nvPr>
        </p:nvSpPr>
        <p:spPr/>
        <p:txBody>
          <a:bodyPr/>
          <a:lstStyle>
            <a:lvl1pPr>
              <a:defRPr/>
            </a:lvl1pPr>
          </a:lstStyle>
          <a:p>
            <a:pPr>
              <a:defRPr/>
            </a:pPr>
            <a:endParaRPr lang="de-DE"/>
          </a:p>
        </p:txBody>
      </p:sp>
      <p:sp>
        <p:nvSpPr>
          <p:cNvPr id="5" name="Foliennummernplatzhalter 5"/>
          <p:cNvSpPr>
            <a:spLocks noGrp="1"/>
          </p:cNvSpPr>
          <p:nvPr>
            <p:ph type="sldNum" sz="quarter" idx="12"/>
          </p:nvPr>
        </p:nvSpPr>
        <p:spPr/>
        <p:txBody>
          <a:bodyPr/>
          <a:lstStyle>
            <a:lvl1pPr>
              <a:defRPr/>
            </a:lvl1pPr>
          </a:lstStyle>
          <a:p>
            <a:pPr>
              <a:defRPr/>
            </a:pPr>
            <a:fld id="{7F2A42B7-1457-4293-B0B0-AD903CCCE0A3}" type="slidenum">
              <a:rPr lang="de-DE" altLang="de-DE"/>
              <a:pPr>
                <a:defRPr/>
              </a:pPr>
              <a:t>‹Nr.›</a:t>
            </a:fld>
            <a:endParaRPr lang="de-DE" altLang="de-DE"/>
          </a:p>
        </p:txBody>
      </p:sp>
    </p:spTree>
    <p:extLst>
      <p:ext uri="{BB962C8B-B14F-4D97-AF65-F5344CB8AC3E}">
        <p14:creationId xmlns:p14="http://schemas.microsoft.com/office/powerpoint/2010/main" val="48639975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3"/>
          <p:cNvSpPr>
            <a:spLocks noGrp="1"/>
          </p:cNvSpPr>
          <p:nvPr>
            <p:ph type="dt" sz="half" idx="10"/>
          </p:nvPr>
        </p:nvSpPr>
        <p:spPr/>
        <p:txBody>
          <a:bodyPr/>
          <a:lstStyle>
            <a:lvl1pPr>
              <a:defRPr/>
            </a:lvl1pPr>
          </a:lstStyle>
          <a:p>
            <a:pPr>
              <a:defRPr/>
            </a:pPr>
            <a:fld id="{9591B543-C4B1-4920-A5B1-033D196E4D4E}" type="datetime1">
              <a:rPr lang="de-DE" smtClean="0"/>
              <a:t>08.11.16</a:t>
            </a:fld>
            <a:endParaRPr lang="de-DE"/>
          </a:p>
        </p:txBody>
      </p:sp>
      <p:sp>
        <p:nvSpPr>
          <p:cNvPr id="3" name="Fußzeilenplatzhalter 4"/>
          <p:cNvSpPr>
            <a:spLocks noGrp="1"/>
          </p:cNvSpPr>
          <p:nvPr>
            <p:ph type="ftr" sz="quarter" idx="11"/>
          </p:nvPr>
        </p:nvSpPr>
        <p:spPr/>
        <p:txBody>
          <a:bodyPr/>
          <a:lstStyle>
            <a:lvl1pPr>
              <a:defRPr/>
            </a:lvl1pPr>
          </a:lstStyle>
          <a:p>
            <a:pPr>
              <a:defRPr/>
            </a:pPr>
            <a:endParaRPr lang="de-DE"/>
          </a:p>
        </p:txBody>
      </p:sp>
      <p:sp>
        <p:nvSpPr>
          <p:cNvPr id="4" name="Foliennummernplatzhalter 5"/>
          <p:cNvSpPr>
            <a:spLocks noGrp="1"/>
          </p:cNvSpPr>
          <p:nvPr>
            <p:ph type="sldNum" sz="quarter" idx="12"/>
          </p:nvPr>
        </p:nvSpPr>
        <p:spPr/>
        <p:txBody>
          <a:bodyPr/>
          <a:lstStyle>
            <a:lvl1pPr>
              <a:defRPr/>
            </a:lvl1pPr>
          </a:lstStyle>
          <a:p>
            <a:pPr>
              <a:defRPr/>
            </a:pPr>
            <a:fld id="{52DA1AE0-EEF8-4A6B-82D5-5EF6F42945A6}" type="slidenum">
              <a:rPr lang="de-DE" altLang="de-DE"/>
              <a:pPr>
                <a:defRPr/>
              </a:pPr>
              <a:t>‹Nr.›</a:t>
            </a:fld>
            <a:endParaRPr lang="de-DE" altLang="de-DE"/>
          </a:p>
        </p:txBody>
      </p:sp>
    </p:spTree>
    <p:extLst>
      <p:ext uri="{BB962C8B-B14F-4D97-AF65-F5344CB8AC3E}">
        <p14:creationId xmlns:p14="http://schemas.microsoft.com/office/powerpoint/2010/main" val="2484087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smtClean="0"/>
              <a:t>Titelmasterformat durch Klicken bearbeiten</a:t>
            </a:r>
            <a:endParaRPr lang="de-DE"/>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smtClean="0"/>
              <a:t>Textmasterformate durch Klicken bearbeiten</a:t>
            </a:r>
          </a:p>
        </p:txBody>
      </p:sp>
      <p:sp>
        <p:nvSpPr>
          <p:cNvPr id="4" name="Datumsplatzhalter 3"/>
          <p:cNvSpPr>
            <a:spLocks noGrp="1"/>
          </p:cNvSpPr>
          <p:nvPr>
            <p:ph type="dt" sz="half" idx="10"/>
          </p:nvPr>
        </p:nvSpPr>
        <p:spPr/>
        <p:txBody>
          <a:bodyPr/>
          <a:lstStyle>
            <a:lvl1pPr>
              <a:defRPr/>
            </a:lvl1pPr>
          </a:lstStyle>
          <a:p>
            <a:pPr>
              <a:defRPr/>
            </a:pPr>
            <a:fld id="{7DFA29DB-3AA1-4AAA-9F43-86A78195047F}" type="datetime1">
              <a:rPr lang="de-DE" smtClean="0"/>
              <a:t>08.11.16</a:t>
            </a:fld>
            <a:endParaRPr lang="de-DE"/>
          </a:p>
        </p:txBody>
      </p:sp>
      <p:sp>
        <p:nvSpPr>
          <p:cNvPr id="5" name="Fußzeilenplatzhalter 4"/>
          <p:cNvSpPr>
            <a:spLocks noGrp="1"/>
          </p:cNvSpPr>
          <p:nvPr>
            <p:ph type="ftr" sz="quarter" idx="11"/>
          </p:nvPr>
        </p:nvSpPr>
        <p:spPr/>
        <p:txBody>
          <a:bodyPr/>
          <a:lstStyle>
            <a:lvl1pPr>
              <a:defRPr/>
            </a:lvl1pPr>
          </a:lstStyle>
          <a:p>
            <a:pPr>
              <a:defRPr/>
            </a:pPr>
            <a:endParaRPr lang="de-DE"/>
          </a:p>
        </p:txBody>
      </p:sp>
      <p:sp>
        <p:nvSpPr>
          <p:cNvPr id="6" name="Foliennummernplatzhalter 5"/>
          <p:cNvSpPr>
            <a:spLocks noGrp="1"/>
          </p:cNvSpPr>
          <p:nvPr>
            <p:ph type="sldNum" sz="quarter" idx="12"/>
          </p:nvPr>
        </p:nvSpPr>
        <p:spPr/>
        <p:txBody>
          <a:bodyPr/>
          <a:lstStyle>
            <a:lvl1pPr>
              <a:defRPr/>
            </a:lvl1pPr>
          </a:lstStyle>
          <a:p>
            <a:pPr>
              <a:defRPr/>
            </a:pPr>
            <a:fld id="{68E7EEA7-BFC2-462B-86A4-F2D1CA4EA15C}" type="slidenum">
              <a:rPr lang="de-DE" altLang="de-DE"/>
              <a:pPr>
                <a:defRPr/>
              </a:pPr>
              <a:t>‹Nr.›</a:t>
            </a:fld>
            <a:endParaRPr lang="de-DE" altLang="de-DE"/>
          </a:p>
        </p:txBody>
      </p:sp>
    </p:spTree>
    <p:extLst>
      <p:ext uri="{BB962C8B-B14F-4D97-AF65-F5344CB8AC3E}">
        <p14:creationId xmlns:p14="http://schemas.microsoft.com/office/powerpoint/2010/main" val="398868408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smtClean="0"/>
              <a:t>Titelmasterformat durch Klicken bearbeiten</a:t>
            </a:r>
            <a:endParaRPr lang="de-DE"/>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Textmasterformate durch Klicken bearbeiten</a:t>
            </a:r>
          </a:p>
        </p:txBody>
      </p:sp>
      <p:sp>
        <p:nvSpPr>
          <p:cNvPr id="5" name="Datumsplatzhalter 3"/>
          <p:cNvSpPr>
            <a:spLocks noGrp="1"/>
          </p:cNvSpPr>
          <p:nvPr>
            <p:ph type="dt" sz="half" idx="10"/>
          </p:nvPr>
        </p:nvSpPr>
        <p:spPr/>
        <p:txBody>
          <a:bodyPr/>
          <a:lstStyle>
            <a:lvl1pPr>
              <a:defRPr/>
            </a:lvl1pPr>
          </a:lstStyle>
          <a:p>
            <a:pPr>
              <a:defRPr/>
            </a:pPr>
            <a:fld id="{F9E0C11A-B1CE-4B1F-99E6-2D3A1F325CE5}" type="datetime1">
              <a:rPr lang="de-DE" smtClean="0"/>
              <a:t>08.11.16</a:t>
            </a:fld>
            <a:endParaRPr lang="de-DE"/>
          </a:p>
        </p:txBody>
      </p:sp>
      <p:sp>
        <p:nvSpPr>
          <p:cNvPr id="6" name="Fußzeilenplatzhalter 4"/>
          <p:cNvSpPr>
            <a:spLocks noGrp="1"/>
          </p:cNvSpPr>
          <p:nvPr>
            <p:ph type="ftr" sz="quarter" idx="11"/>
          </p:nvPr>
        </p:nvSpPr>
        <p:spPr/>
        <p:txBody>
          <a:bodyPr/>
          <a:lstStyle>
            <a:lvl1pPr>
              <a:defRPr/>
            </a:lvl1pPr>
          </a:lstStyle>
          <a:p>
            <a:pPr>
              <a:defRPr/>
            </a:pPr>
            <a:endParaRPr lang="de-DE"/>
          </a:p>
        </p:txBody>
      </p:sp>
      <p:sp>
        <p:nvSpPr>
          <p:cNvPr id="7" name="Foliennummernplatzhalter 5"/>
          <p:cNvSpPr>
            <a:spLocks noGrp="1"/>
          </p:cNvSpPr>
          <p:nvPr>
            <p:ph type="sldNum" sz="quarter" idx="12"/>
          </p:nvPr>
        </p:nvSpPr>
        <p:spPr/>
        <p:txBody>
          <a:bodyPr/>
          <a:lstStyle>
            <a:lvl1pPr>
              <a:defRPr/>
            </a:lvl1pPr>
          </a:lstStyle>
          <a:p>
            <a:pPr>
              <a:defRPr/>
            </a:pPr>
            <a:fld id="{005876D1-0AFF-487F-B826-3E243DEC348E}" type="slidenum">
              <a:rPr lang="de-DE" altLang="de-DE"/>
              <a:pPr>
                <a:defRPr/>
              </a:pPr>
              <a:t>‹Nr.›</a:t>
            </a:fld>
            <a:endParaRPr lang="de-DE" altLang="de-DE"/>
          </a:p>
        </p:txBody>
      </p:sp>
    </p:spTree>
    <p:extLst>
      <p:ext uri="{BB962C8B-B14F-4D97-AF65-F5344CB8AC3E}">
        <p14:creationId xmlns:p14="http://schemas.microsoft.com/office/powerpoint/2010/main" val="19091011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smtClean="0"/>
              <a:t>Titelmasterformat durch Klicken bearbeiten</a:t>
            </a:r>
            <a:endParaRPr lang="de-DE"/>
          </a:p>
        </p:txBody>
      </p:sp>
      <p:sp>
        <p:nvSpPr>
          <p:cNvPr id="3" name="Bildplatzhalt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de-DE" noProof="0"/>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Textmasterformate durch Klicken bearbeiten</a:t>
            </a:r>
          </a:p>
        </p:txBody>
      </p:sp>
      <p:sp>
        <p:nvSpPr>
          <p:cNvPr id="5" name="Datumsplatzhalter 3"/>
          <p:cNvSpPr>
            <a:spLocks noGrp="1"/>
          </p:cNvSpPr>
          <p:nvPr>
            <p:ph type="dt" sz="half" idx="10"/>
          </p:nvPr>
        </p:nvSpPr>
        <p:spPr/>
        <p:txBody>
          <a:bodyPr/>
          <a:lstStyle>
            <a:lvl1pPr>
              <a:defRPr/>
            </a:lvl1pPr>
          </a:lstStyle>
          <a:p>
            <a:pPr>
              <a:defRPr/>
            </a:pPr>
            <a:fld id="{0018A016-C586-42E1-BF8C-4296243E6D39}" type="datetime1">
              <a:rPr lang="de-DE" smtClean="0"/>
              <a:t>08.11.16</a:t>
            </a:fld>
            <a:endParaRPr lang="de-DE"/>
          </a:p>
        </p:txBody>
      </p:sp>
      <p:sp>
        <p:nvSpPr>
          <p:cNvPr id="6" name="Fußzeilenplatzhalter 4"/>
          <p:cNvSpPr>
            <a:spLocks noGrp="1"/>
          </p:cNvSpPr>
          <p:nvPr>
            <p:ph type="ftr" sz="quarter" idx="11"/>
          </p:nvPr>
        </p:nvSpPr>
        <p:spPr/>
        <p:txBody>
          <a:bodyPr/>
          <a:lstStyle>
            <a:lvl1pPr>
              <a:defRPr/>
            </a:lvl1pPr>
          </a:lstStyle>
          <a:p>
            <a:pPr>
              <a:defRPr/>
            </a:pPr>
            <a:endParaRPr lang="de-DE"/>
          </a:p>
        </p:txBody>
      </p:sp>
      <p:sp>
        <p:nvSpPr>
          <p:cNvPr id="7" name="Foliennummernplatzhalter 5"/>
          <p:cNvSpPr>
            <a:spLocks noGrp="1"/>
          </p:cNvSpPr>
          <p:nvPr>
            <p:ph type="sldNum" sz="quarter" idx="12"/>
          </p:nvPr>
        </p:nvSpPr>
        <p:spPr/>
        <p:txBody>
          <a:bodyPr/>
          <a:lstStyle>
            <a:lvl1pPr>
              <a:defRPr/>
            </a:lvl1pPr>
          </a:lstStyle>
          <a:p>
            <a:pPr>
              <a:defRPr/>
            </a:pPr>
            <a:fld id="{B1A3A67F-5DF5-4005-9DB5-CF2756AB0F0C}" type="slidenum">
              <a:rPr lang="de-DE" altLang="de-DE"/>
              <a:pPr>
                <a:defRPr/>
              </a:pPr>
              <a:t>‹Nr.›</a:t>
            </a:fld>
            <a:endParaRPr lang="de-DE" altLang="de-DE"/>
          </a:p>
        </p:txBody>
      </p:sp>
    </p:spTree>
    <p:extLst>
      <p:ext uri="{BB962C8B-B14F-4D97-AF65-F5344CB8AC3E}">
        <p14:creationId xmlns:p14="http://schemas.microsoft.com/office/powerpoint/2010/main" val="305312916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lvl1pPr>
              <a:defRPr/>
            </a:lvl1pPr>
          </a:lstStyle>
          <a:p>
            <a:pPr>
              <a:defRPr/>
            </a:pPr>
            <a:fld id="{66E78055-1BAC-46CF-9762-E308299B1E78}" type="datetime1">
              <a:rPr lang="de-DE" smtClean="0"/>
              <a:t>08.11.16</a:t>
            </a:fld>
            <a:endParaRPr lang="de-DE"/>
          </a:p>
        </p:txBody>
      </p:sp>
      <p:sp>
        <p:nvSpPr>
          <p:cNvPr id="5" name="Fußzeilenplatzhalter 4"/>
          <p:cNvSpPr>
            <a:spLocks noGrp="1"/>
          </p:cNvSpPr>
          <p:nvPr>
            <p:ph type="ftr" sz="quarter" idx="11"/>
          </p:nvPr>
        </p:nvSpPr>
        <p:spPr/>
        <p:txBody>
          <a:bodyPr/>
          <a:lstStyle>
            <a:lvl1pPr>
              <a:defRPr/>
            </a:lvl1pPr>
          </a:lstStyle>
          <a:p>
            <a:pPr>
              <a:defRPr/>
            </a:pPr>
            <a:endParaRPr lang="de-DE"/>
          </a:p>
        </p:txBody>
      </p:sp>
      <p:sp>
        <p:nvSpPr>
          <p:cNvPr id="6" name="Foliennummernplatzhalter 5"/>
          <p:cNvSpPr>
            <a:spLocks noGrp="1"/>
          </p:cNvSpPr>
          <p:nvPr>
            <p:ph type="sldNum" sz="quarter" idx="12"/>
          </p:nvPr>
        </p:nvSpPr>
        <p:spPr/>
        <p:txBody>
          <a:bodyPr/>
          <a:lstStyle>
            <a:lvl1pPr>
              <a:defRPr/>
            </a:lvl1pPr>
          </a:lstStyle>
          <a:p>
            <a:pPr>
              <a:defRPr/>
            </a:pPr>
            <a:fld id="{6CCD4782-200B-4ADB-810B-2C0F7B6E3365}" type="slidenum">
              <a:rPr lang="de-DE" altLang="de-DE"/>
              <a:pPr>
                <a:defRPr/>
              </a:pPr>
              <a:t>‹Nr.›</a:t>
            </a:fld>
            <a:endParaRPr lang="de-DE" altLang="de-DE"/>
          </a:p>
        </p:txBody>
      </p:sp>
    </p:spTree>
    <p:extLst>
      <p:ext uri="{BB962C8B-B14F-4D97-AF65-F5344CB8AC3E}">
        <p14:creationId xmlns:p14="http://schemas.microsoft.com/office/powerpoint/2010/main" val="383171775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274638"/>
            <a:ext cx="2057400" cy="5851525"/>
          </a:xfr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457200" y="274638"/>
            <a:ext cx="6019800" cy="5851525"/>
          </a:xfrm>
        </p:spPr>
        <p:txBody>
          <a:bodyPr vert="eaVert"/>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lvl1pPr>
              <a:defRPr/>
            </a:lvl1pPr>
          </a:lstStyle>
          <a:p>
            <a:pPr>
              <a:defRPr/>
            </a:pPr>
            <a:fld id="{1803C2D9-BC2C-4228-A6AE-C6F65C15EC7E}" type="datetime1">
              <a:rPr lang="de-DE" smtClean="0"/>
              <a:t>08.11.16</a:t>
            </a:fld>
            <a:endParaRPr lang="de-DE"/>
          </a:p>
        </p:txBody>
      </p:sp>
      <p:sp>
        <p:nvSpPr>
          <p:cNvPr id="5" name="Fußzeilenplatzhalter 4"/>
          <p:cNvSpPr>
            <a:spLocks noGrp="1"/>
          </p:cNvSpPr>
          <p:nvPr>
            <p:ph type="ftr" sz="quarter" idx="11"/>
          </p:nvPr>
        </p:nvSpPr>
        <p:spPr/>
        <p:txBody>
          <a:bodyPr/>
          <a:lstStyle>
            <a:lvl1pPr>
              <a:defRPr/>
            </a:lvl1pPr>
          </a:lstStyle>
          <a:p>
            <a:pPr>
              <a:defRPr/>
            </a:pPr>
            <a:endParaRPr lang="de-DE"/>
          </a:p>
        </p:txBody>
      </p:sp>
      <p:sp>
        <p:nvSpPr>
          <p:cNvPr id="6" name="Foliennummernplatzhalter 5"/>
          <p:cNvSpPr>
            <a:spLocks noGrp="1"/>
          </p:cNvSpPr>
          <p:nvPr>
            <p:ph type="sldNum" sz="quarter" idx="12"/>
          </p:nvPr>
        </p:nvSpPr>
        <p:spPr/>
        <p:txBody>
          <a:bodyPr/>
          <a:lstStyle>
            <a:lvl1pPr>
              <a:defRPr/>
            </a:lvl1pPr>
          </a:lstStyle>
          <a:p>
            <a:pPr>
              <a:defRPr/>
            </a:pPr>
            <a:fld id="{9CCF630D-5E6D-48E4-B6A1-D840079CDB91}" type="slidenum">
              <a:rPr lang="de-DE" altLang="de-DE"/>
              <a:pPr>
                <a:defRPr/>
              </a:pPr>
              <a:t>‹Nr.›</a:t>
            </a:fld>
            <a:endParaRPr lang="de-DE" altLang="de-DE"/>
          </a:p>
        </p:txBody>
      </p:sp>
    </p:spTree>
    <p:extLst>
      <p:ext uri="{BB962C8B-B14F-4D97-AF65-F5344CB8AC3E}">
        <p14:creationId xmlns:p14="http://schemas.microsoft.com/office/powerpoint/2010/main" val="257912539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e-DE" smtClean="0"/>
              <a:t>Titelmasterformat durch Klicken bearbeiten</a:t>
            </a:r>
            <a:endParaRPr lang="de-DE"/>
          </a:p>
        </p:txBody>
      </p:sp>
      <p:sp>
        <p:nvSpPr>
          <p:cNvPr id="3" name="Untertitel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de-DE" smtClean="0"/>
              <a:t>Formatvorlage des Untertitelmasters durch Klicken bearbeiten</a:t>
            </a:r>
            <a:endParaRPr lang="de-DE"/>
          </a:p>
        </p:txBody>
      </p:sp>
      <p:sp>
        <p:nvSpPr>
          <p:cNvPr id="4" name="Rectangle 4"/>
          <p:cNvSpPr>
            <a:spLocks noGrp="1" noChangeArrowheads="1"/>
          </p:cNvSpPr>
          <p:nvPr>
            <p:ph type="dt" sz="half" idx="10"/>
          </p:nvPr>
        </p:nvSpPr>
        <p:spPr/>
        <p:txBody>
          <a:bodyPr/>
          <a:lstStyle>
            <a:lvl1pPr fontAlgn="auto">
              <a:spcBef>
                <a:spcPts val="0"/>
              </a:spcBef>
              <a:spcAft>
                <a:spcPts val="0"/>
              </a:spcAft>
              <a:defRPr/>
            </a:lvl1pPr>
          </a:lstStyle>
          <a:p>
            <a:pPr>
              <a:defRPr/>
            </a:pPr>
            <a:fld id="{12B02AE9-D7DC-42A9-98EF-2FFFB1F9A623}" type="datetime1">
              <a:rPr lang="de-DE" smtClean="0"/>
              <a:t>08.11.16</a:t>
            </a:fld>
            <a:endParaRPr lang="de-DE"/>
          </a:p>
        </p:txBody>
      </p:sp>
      <p:sp>
        <p:nvSpPr>
          <p:cNvPr id="5"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de-DE"/>
          </a:p>
        </p:txBody>
      </p:sp>
      <p:sp>
        <p:nvSpPr>
          <p:cNvPr id="6" name="Rectangle 6"/>
          <p:cNvSpPr>
            <a:spLocks noGrp="1" noChangeArrowheads="1"/>
          </p:cNvSpPr>
          <p:nvPr>
            <p:ph type="sldNum" sz="quarter" idx="12"/>
          </p:nvPr>
        </p:nvSpPr>
        <p:spPr/>
        <p:txBody>
          <a:bodyPr/>
          <a:lstStyle>
            <a:lvl1pPr>
              <a:defRPr/>
            </a:lvl1pPr>
          </a:lstStyle>
          <a:p>
            <a:pPr>
              <a:defRPr/>
            </a:pPr>
            <a:fld id="{AC290BFD-00B8-4434-A73E-23F599316F3B}" type="slidenum">
              <a:rPr lang="de-DE" altLang="de-DE"/>
              <a:pPr>
                <a:defRPr/>
              </a:pPr>
              <a:t>‹Nr.›</a:t>
            </a:fld>
            <a:endParaRPr lang="de-DE" altLang="de-DE"/>
          </a:p>
        </p:txBody>
      </p:sp>
    </p:spTree>
    <p:extLst>
      <p:ext uri="{BB962C8B-B14F-4D97-AF65-F5344CB8AC3E}">
        <p14:creationId xmlns:p14="http://schemas.microsoft.com/office/powerpoint/2010/main" val="47649283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4"/>
          <p:cNvSpPr>
            <a:spLocks noGrp="1" noChangeArrowheads="1"/>
          </p:cNvSpPr>
          <p:nvPr>
            <p:ph type="dt" sz="half" idx="10"/>
          </p:nvPr>
        </p:nvSpPr>
        <p:spPr/>
        <p:txBody>
          <a:bodyPr/>
          <a:lstStyle>
            <a:lvl1pPr fontAlgn="auto">
              <a:spcBef>
                <a:spcPts val="0"/>
              </a:spcBef>
              <a:spcAft>
                <a:spcPts val="0"/>
              </a:spcAft>
              <a:defRPr/>
            </a:lvl1pPr>
          </a:lstStyle>
          <a:p>
            <a:pPr>
              <a:defRPr/>
            </a:pPr>
            <a:fld id="{968A6B9A-A6AD-40E8-A750-0DF033905CAF}" type="datetime1">
              <a:rPr lang="de-DE" smtClean="0"/>
              <a:t>08.11.16</a:t>
            </a:fld>
            <a:endParaRPr lang="de-DE"/>
          </a:p>
        </p:txBody>
      </p:sp>
      <p:sp>
        <p:nvSpPr>
          <p:cNvPr id="5"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de-DE"/>
          </a:p>
        </p:txBody>
      </p:sp>
      <p:sp>
        <p:nvSpPr>
          <p:cNvPr id="6" name="Rectangle 6"/>
          <p:cNvSpPr>
            <a:spLocks noGrp="1" noChangeArrowheads="1"/>
          </p:cNvSpPr>
          <p:nvPr>
            <p:ph type="sldNum" sz="quarter" idx="12"/>
          </p:nvPr>
        </p:nvSpPr>
        <p:spPr/>
        <p:txBody>
          <a:bodyPr/>
          <a:lstStyle>
            <a:lvl1pPr>
              <a:defRPr/>
            </a:lvl1pPr>
          </a:lstStyle>
          <a:p>
            <a:pPr>
              <a:defRPr/>
            </a:pPr>
            <a:fld id="{BFCA928B-D176-4679-BC6B-0368A9BF50AF}" type="slidenum">
              <a:rPr lang="de-DE" altLang="de-DE"/>
              <a:pPr>
                <a:defRPr/>
              </a:pPr>
              <a:t>‹Nr.›</a:t>
            </a:fld>
            <a:endParaRPr lang="de-DE" altLang="de-DE"/>
          </a:p>
        </p:txBody>
      </p:sp>
    </p:spTree>
    <p:extLst>
      <p:ext uri="{BB962C8B-B14F-4D97-AF65-F5344CB8AC3E}">
        <p14:creationId xmlns:p14="http://schemas.microsoft.com/office/powerpoint/2010/main" val="262340423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smtClean="0"/>
              <a:t>Titelmasterformat durch Klicken bearbeiten</a:t>
            </a:r>
            <a:endParaRPr lang="de-DE"/>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e-DE" smtClean="0"/>
              <a:t>Textmasterformat bearbeiten</a:t>
            </a:r>
          </a:p>
        </p:txBody>
      </p:sp>
      <p:sp>
        <p:nvSpPr>
          <p:cNvPr id="4" name="Rectangle 4"/>
          <p:cNvSpPr>
            <a:spLocks noGrp="1" noChangeArrowheads="1"/>
          </p:cNvSpPr>
          <p:nvPr>
            <p:ph type="dt" sz="half" idx="10"/>
          </p:nvPr>
        </p:nvSpPr>
        <p:spPr/>
        <p:txBody>
          <a:bodyPr/>
          <a:lstStyle>
            <a:lvl1pPr fontAlgn="auto">
              <a:spcBef>
                <a:spcPts val="0"/>
              </a:spcBef>
              <a:spcAft>
                <a:spcPts val="0"/>
              </a:spcAft>
              <a:defRPr/>
            </a:lvl1pPr>
          </a:lstStyle>
          <a:p>
            <a:pPr>
              <a:defRPr/>
            </a:pPr>
            <a:fld id="{CB545C65-98FC-4D45-B428-A7005197D418}" type="datetime1">
              <a:rPr lang="de-DE" smtClean="0"/>
              <a:t>08.11.16</a:t>
            </a:fld>
            <a:endParaRPr lang="de-DE"/>
          </a:p>
        </p:txBody>
      </p:sp>
      <p:sp>
        <p:nvSpPr>
          <p:cNvPr id="5"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de-DE"/>
          </a:p>
        </p:txBody>
      </p:sp>
      <p:sp>
        <p:nvSpPr>
          <p:cNvPr id="6" name="Rectangle 6"/>
          <p:cNvSpPr>
            <a:spLocks noGrp="1" noChangeArrowheads="1"/>
          </p:cNvSpPr>
          <p:nvPr>
            <p:ph type="sldNum" sz="quarter" idx="12"/>
          </p:nvPr>
        </p:nvSpPr>
        <p:spPr/>
        <p:txBody>
          <a:bodyPr/>
          <a:lstStyle>
            <a:lvl1pPr>
              <a:defRPr/>
            </a:lvl1pPr>
          </a:lstStyle>
          <a:p>
            <a:pPr>
              <a:defRPr/>
            </a:pPr>
            <a:fld id="{8FC7589B-5E30-49F8-A1F3-D0273A9B0B40}" type="slidenum">
              <a:rPr lang="de-DE" altLang="de-DE"/>
              <a:pPr>
                <a:defRPr/>
              </a:pPr>
              <a:t>‹Nr.›</a:t>
            </a:fld>
            <a:endParaRPr lang="de-DE" altLang="de-DE"/>
          </a:p>
        </p:txBody>
      </p:sp>
    </p:spTree>
    <p:extLst>
      <p:ext uri="{BB962C8B-B14F-4D97-AF65-F5344CB8AC3E}">
        <p14:creationId xmlns:p14="http://schemas.microsoft.com/office/powerpoint/2010/main" val="364258754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Rectangle 4"/>
          <p:cNvSpPr>
            <a:spLocks noGrp="1" noChangeArrowheads="1"/>
          </p:cNvSpPr>
          <p:nvPr>
            <p:ph type="dt" sz="half" idx="10"/>
          </p:nvPr>
        </p:nvSpPr>
        <p:spPr/>
        <p:txBody>
          <a:bodyPr/>
          <a:lstStyle>
            <a:lvl1pPr fontAlgn="auto">
              <a:spcBef>
                <a:spcPts val="0"/>
              </a:spcBef>
              <a:spcAft>
                <a:spcPts val="0"/>
              </a:spcAft>
              <a:defRPr/>
            </a:lvl1pPr>
          </a:lstStyle>
          <a:p>
            <a:pPr>
              <a:defRPr/>
            </a:pPr>
            <a:fld id="{F3B7D063-871D-4779-B585-11AEE3EFA0C2}" type="datetime1">
              <a:rPr lang="de-DE" smtClean="0"/>
              <a:t>08.11.16</a:t>
            </a:fld>
            <a:endParaRPr lang="de-DE"/>
          </a:p>
        </p:txBody>
      </p:sp>
      <p:sp>
        <p:nvSpPr>
          <p:cNvPr id="6"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de-DE"/>
          </a:p>
        </p:txBody>
      </p:sp>
      <p:sp>
        <p:nvSpPr>
          <p:cNvPr id="7" name="Rectangle 6"/>
          <p:cNvSpPr>
            <a:spLocks noGrp="1" noChangeArrowheads="1"/>
          </p:cNvSpPr>
          <p:nvPr>
            <p:ph type="sldNum" sz="quarter" idx="12"/>
          </p:nvPr>
        </p:nvSpPr>
        <p:spPr/>
        <p:txBody>
          <a:bodyPr/>
          <a:lstStyle>
            <a:lvl1pPr>
              <a:defRPr/>
            </a:lvl1pPr>
          </a:lstStyle>
          <a:p>
            <a:pPr>
              <a:defRPr/>
            </a:pPr>
            <a:fld id="{D79C3CB3-2C01-4A85-AECD-9675CA950029}" type="slidenum">
              <a:rPr lang="de-DE" altLang="de-DE"/>
              <a:pPr>
                <a:defRPr/>
              </a:pPr>
              <a:t>‹Nr.›</a:t>
            </a:fld>
            <a:endParaRPr lang="de-DE" altLang="de-DE"/>
          </a:p>
        </p:txBody>
      </p:sp>
    </p:spTree>
    <p:extLst>
      <p:ext uri="{BB962C8B-B14F-4D97-AF65-F5344CB8AC3E}">
        <p14:creationId xmlns:p14="http://schemas.microsoft.com/office/powerpoint/2010/main" val="22248442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DE" smtClean="0"/>
              <a:t>Titelmasterformat durch Klicken bearbeiten</a:t>
            </a:r>
            <a:endParaRPr lang="de-DE"/>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Rectangle 4"/>
          <p:cNvSpPr>
            <a:spLocks noGrp="1" noChangeArrowheads="1"/>
          </p:cNvSpPr>
          <p:nvPr>
            <p:ph type="dt" sz="half" idx="10"/>
          </p:nvPr>
        </p:nvSpPr>
        <p:spPr/>
        <p:txBody>
          <a:bodyPr/>
          <a:lstStyle>
            <a:lvl1pPr fontAlgn="auto">
              <a:spcBef>
                <a:spcPts val="0"/>
              </a:spcBef>
              <a:spcAft>
                <a:spcPts val="0"/>
              </a:spcAft>
              <a:defRPr/>
            </a:lvl1pPr>
          </a:lstStyle>
          <a:p>
            <a:pPr>
              <a:defRPr/>
            </a:pPr>
            <a:fld id="{972C53C8-22E2-44AF-82C0-DF53F8E879CF}" type="datetime1">
              <a:rPr lang="de-DE" smtClean="0"/>
              <a:t>08.11.16</a:t>
            </a:fld>
            <a:endParaRPr lang="de-DE"/>
          </a:p>
        </p:txBody>
      </p:sp>
      <p:sp>
        <p:nvSpPr>
          <p:cNvPr id="8"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de-DE"/>
          </a:p>
        </p:txBody>
      </p:sp>
      <p:sp>
        <p:nvSpPr>
          <p:cNvPr id="9" name="Rectangle 6"/>
          <p:cNvSpPr>
            <a:spLocks noGrp="1" noChangeArrowheads="1"/>
          </p:cNvSpPr>
          <p:nvPr>
            <p:ph type="sldNum" sz="quarter" idx="12"/>
          </p:nvPr>
        </p:nvSpPr>
        <p:spPr/>
        <p:txBody>
          <a:bodyPr/>
          <a:lstStyle>
            <a:lvl1pPr>
              <a:defRPr/>
            </a:lvl1pPr>
          </a:lstStyle>
          <a:p>
            <a:pPr>
              <a:defRPr/>
            </a:pPr>
            <a:fld id="{D0F030EB-D34A-45A4-8587-707000A5CE9B}" type="slidenum">
              <a:rPr lang="de-DE" altLang="de-DE"/>
              <a:pPr>
                <a:defRPr/>
              </a:pPr>
              <a:t>‹Nr.›</a:t>
            </a:fld>
            <a:endParaRPr lang="de-DE" altLang="de-DE"/>
          </a:p>
        </p:txBody>
      </p:sp>
    </p:spTree>
    <p:extLst>
      <p:ext uri="{BB962C8B-B14F-4D97-AF65-F5344CB8AC3E}">
        <p14:creationId xmlns:p14="http://schemas.microsoft.com/office/powerpoint/2010/main" val="207728281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Rectangle 4"/>
          <p:cNvSpPr>
            <a:spLocks noGrp="1" noChangeArrowheads="1"/>
          </p:cNvSpPr>
          <p:nvPr>
            <p:ph type="dt" sz="half" idx="10"/>
          </p:nvPr>
        </p:nvSpPr>
        <p:spPr/>
        <p:txBody>
          <a:bodyPr/>
          <a:lstStyle>
            <a:lvl1pPr fontAlgn="auto">
              <a:spcBef>
                <a:spcPts val="0"/>
              </a:spcBef>
              <a:spcAft>
                <a:spcPts val="0"/>
              </a:spcAft>
              <a:defRPr/>
            </a:lvl1pPr>
          </a:lstStyle>
          <a:p>
            <a:pPr>
              <a:defRPr/>
            </a:pPr>
            <a:fld id="{62617A26-9C9E-4E84-8D49-23133B4D439D}" type="datetime1">
              <a:rPr lang="de-DE" smtClean="0"/>
              <a:t>08.11.16</a:t>
            </a:fld>
            <a:endParaRPr lang="de-DE"/>
          </a:p>
        </p:txBody>
      </p:sp>
      <p:sp>
        <p:nvSpPr>
          <p:cNvPr id="4"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de-DE"/>
          </a:p>
        </p:txBody>
      </p:sp>
      <p:sp>
        <p:nvSpPr>
          <p:cNvPr id="5" name="Rectangle 6"/>
          <p:cNvSpPr>
            <a:spLocks noGrp="1" noChangeArrowheads="1"/>
          </p:cNvSpPr>
          <p:nvPr>
            <p:ph type="sldNum" sz="quarter" idx="12"/>
          </p:nvPr>
        </p:nvSpPr>
        <p:spPr/>
        <p:txBody>
          <a:bodyPr/>
          <a:lstStyle>
            <a:lvl1pPr>
              <a:defRPr/>
            </a:lvl1pPr>
          </a:lstStyle>
          <a:p>
            <a:pPr>
              <a:defRPr/>
            </a:pPr>
            <a:fld id="{2535236C-67EE-40A9-BB29-6A8388472E4F}" type="slidenum">
              <a:rPr lang="de-DE" altLang="de-DE"/>
              <a:pPr>
                <a:defRPr/>
              </a:pPr>
              <a:t>‹Nr.›</a:t>
            </a:fld>
            <a:endParaRPr lang="de-DE" altLang="de-DE"/>
          </a:p>
        </p:txBody>
      </p:sp>
    </p:spTree>
    <p:extLst>
      <p:ext uri="{BB962C8B-B14F-4D97-AF65-F5344CB8AC3E}">
        <p14:creationId xmlns:p14="http://schemas.microsoft.com/office/powerpoint/2010/main" val="4878382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Datumsplatzhalter 3"/>
          <p:cNvSpPr>
            <a:spLocks noGrp="1"/>
          </p:cNvSpPr>
          <p:nvPr>
            <p:ph type="dt" sz="half" idx="10"/>
          </p:nvPr>
        </p:nvSpPr>
        <p:spPr/>
        <p:txBody>
          <a:bodyPr/>
          <a:lstStyle>
            <a:lvl1pPr>
              <a:defRPr/>
            </a:lvl1pPr>
          </a:lstStyle>
          <a:p>
            <a:pPr>
              <a:defRPr/>
            </a:pPr>
            <a:fld id="{5424FFA7-2FE3-4907-AA18-65378ACCDA8C}" type="datetime1">
              <a:rPr lang="de-DE" smtClean="0"/>
              <a:t>08.11.16</a:t>
            </a:fld>
            <a:endParaRPr lang="de-DE"/>
          </a:p>
        </p:txBody>
      </p:sp>
      <p:sp>
        <p:nvSpPr>
          <p:cNvPr id="6" name="Fußzeilenplatzhalter 4"/>
          <p:cNvSpPr>
            <a:spLocks noGrp="1"/>
          </p:cNvSpPr>
          <p:nvPr>
            <p:ph type="ftr" sz="quarter" idx="11"/>
          </p:nvPr>
        </p:nvSpPr>
        <p:spPr/>
        <p:txBody>
          <a:bodyPr/>
          <a:lstStyle>
            <a:lvl1pPr>
              <a:defRPr/>
            </a:lvl1pPr>
          </a:lstStyle>
          <a:p>
            <a:pPr>
              <a:defRPr/>
            </a:pPr>
            <a:endParaRPr lang="de-DE"/>
          </a:p>
        </p:txBody>
      </p:sp>
      <p:sp>
        <p:nvSpPr>
          <p:cNvPr id="7" name="Foliennummernplatzhalter 5"/>
          <p:cNvSpPr>
            <a:spLocks noGrp="1"/>
          </p:cNvSpPr>
          <p:nvPr>
            <p:ph type="sldNum" sz="quarter" idx="12"/>
          </p:nvPr>
        </p:nvSpPr>
        <p:spPr/>
        <p:txBody>
          <a:bodyPr/>
          <a:lstStyle>
            <a:lvl1pPr>
              <a:defRPr/>
            </a:lvl1pPr>
          </a:lstStyle>
          <a:p>
            <a:pPr>
              <a:defRPr/>
            </a:pPr>
            <a:fld id="{08BA306F-3C00-447C-B0EB-AE526041722A}" type="slidenum">
              <a:rPr lang="de-DE" altLang="de-DE"/>
              <a:pPr>
                <a:defRPr/>
              </a:pPr>
              <a:t>‹Nr.›</a:t>
            </a:fld>
            <a:endParaRPr lang="de-DE" altLang="de-DE"/>
          </a:p>
        </p:txBody>
      </p:sp>
    </p:spTree>
    <p:extLst>
      <p:ext uri="{BB962C8B-B14F-4D97-AF65-F5344CB8AC3E}">
        <p14:creationId xmlns:p14="http://schemas.microsoft.com/office/powerpoint/2010/main" val="216102965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fontAlgn="auto">
              <a:spcBef>
                <a:spcPts val="0"/>
              </a:spcBef>
              <a:spcAft>
                <a:spcPts val="0"/>
              </a:spcAft>
              <a:defRPr/>
            </a:lvl1pPr>
          </a:lstStyle>
          <a:p>
            <a:pPr>
              <a:defRPr/>
            </a:pPr>
            <a:fld id="{A1B8F46E-F8A8-433D-B798-1FF06FD50A07}" type="datetime1">
              <a:rPr lang="de-DE" smtClean="0"/>
              <a:t>08.11.16</a:t>
            </a:fld>
            <a:endParaRPr lang="de-DE"/>
          </a:p>
        </p:txBody>
      </p:sp>
      <p:sp>
        <p:nvSpPr>
          <p:cNvPr id="3"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de-DE"/>
          </a:p>
        </p:txBody>
      </p:sp>
      <p:sp>
        <p:nvSpPr>
          <p:cNvPr id="4" name="Rectangle 6"/>
          <p:cNvSpPr>
            <a:spLocks noGrp="1" noChangeArrowheads="1"/>
          </p:cNvSpPr>
          <p:nvPr>
            <p:ph type="sldNum" sz="quarter" idx="12"/>
          </p:nvPr>
        </p:nvSpPr>
        <p:spPr/>
        <p:txBody>
          <a:bodyPr/>
          <a:lstStyle>
            <a:lvl1pPr>
              <a:defRPr/>
            </a:lvl1pPr>
          </a:lstStyle>
          <a:p>
            <a:pPr>
              <a:defRPr/>
            </a:pPr>
            <a:fld id="{1FDDDEED-CDD7-49A5-A013-D43E0B8BD072}" type="slidenum">
              <a:rPr lang="de-DE" altLang="de-DE"/>
              <a:pPr>
                <a:defRPr/>
              </a:pPr>
              <a:t>‹Nr.›</a:t>
            </a:fld>
            <a:endParaRPr lang="de-DE" altLang="de-DE"/>
          </a:p>
        </p:txBody>
      </p:sp>
    </p:spTree>
    <p:extLst>
      <p:ext uri="{BB962C8B-B14F-4D97-AF65-F5344CB8AC3E}">
        <p14:creationId xmlns:p14="http://schemas.microsoft.com/office/powerpoint/2010/main" val="175604192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smtClean="0"/>
              <a:t>Titelmasterformat durch Klicken bearbeiten</a:t>
            </a:r>
            <a:endParaRPr lang="de-DE"/>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Rectangle 4"/>
          <p:cNvSpPr>
            <a:spLocks noGrp="1" noChangeArrowheads="1"/>
          </p:cNvSpPr>
          <p:nvPr>
            <p:ph type="dt" sz="half" idx="10"/>
          </p:nvPr>
        </p:nvSpPr>
        <p:spPr/>
        <p:txBody>
          <a:bodyPr/>
          <a:lstStyle>
            <a:lvl1pPr fontAlgn="auto">
              <a:spcBef>
                <a:spcPts val="0"/>
              </a:spcBef>
              <a:spcAft>
                <a:spcPts val="0"/>
              </a:spcAft>
              <a:defRPr/>
            </a:lvl1pPr>
          </a:lstStyle>
          <a:p>
            <a:pPr>
              <a:defRPr/>
            </a:pPr>
            <a:fld id="{22F4E675-A01F-4117-B92C-C7DE84919503}" type="datetime1">
              <a:rPr lang="de-DE" smtClean="0"/>
              <a:t>08.11.16</a:t>
            </a:fld>
            <a:endParaRPr lang="de-DE"/>
          </a:p>
        </p:txBody>
      </p:sp>
      <p:sp>
        <p:nvSpPr>
          <p:cNvPr id="6"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de-DE"/>
          </a:p>
        </p:txBody>
      </p:sp>
      <p:sp>
        <p:nvSpPr>
          <p:cNvPr id="7" name="Rectangle 6"/>
          <p:cNvSpPr>
            <a:spLocks noGrp="1" noChangeArrowheads="1"/>
          </p:cNvSpPr>
          <p:nvPr>
            <p:ph type="sldNum" sz="quarter" idx="12"/>
          </p:nvPr>
        </p:nvSpPr>
        <p:spPr/>
        <p:txBody>
          <a:bodyPr/>
          <a:lstStyle>
            <a:lvl1pPr>
              <a:defRPr/>
            </a:lvl1pPr>
          </a:lstStyle>
          <a:p>
            <a:pPr>
              <a:defRPr/>
            </a:pPr>
            <a:fld id="{374E4690-BA2D-4ACE-90DA-9C8E36EBBFFA}" type="slidenum">
              <a:rPr lang="de-DE" altLang="de-DE"/>
              <a:pPr>
                <a:defRPr/>
              </a:pPr>
              <a:t>‹Nr.›</a:t>
            </a:fld>
            <a:endParaRPr lang="de-DE" altLang="de-DE"/>
          </a:p>
        </p:txBody>
      </p:sp>
    </p:spTree>
    <p:extLst>
      <p:ext uri="{BB962C8B-B14F-4D97-AF65-F5344CB8AC3E}">
        <p14:creationId xmlns:p14="http://schemas.microsoft.com/office/powerpoint/2010/main" val="39950996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smtClean="0"/>
              <a:t>Titelmasterformat durch Klicken bearbeiten</a:t>
            </a:r>
            <a:endParaRPr lang="de-DE"/>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de-DE" noProof="0" smtClean="0"/>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Rectangle 4"/>
          <p:cNvSpPr>
            <a:spLocks noGrp="1" noChangeArrowheads="1"/>
          </p:cNvSpPr>
          <p:nvPr>
            <p:ph type="dt" sz="half" idx="10"/>
          </p:nvPr>
        </p:nvSpPr>
        <p:spPr/>
        <p:txBody>
          <a:bodyPr/>
          <a:lstStyle>
            <a:lvl1pPr fontAlgn="auto">
              <a:spcBef>
                <a:spcPts val="0"/>
              </a:spcBef>
              <a:spcAft>
                <a:spcPts val="0"/>
              </a:spcAft>
              <a:defRPr/>
            </a:lvl1pPr>
          </a:lstStyle>
          <a:p>
            <a:pPr>
              <a:defRPr/>
            </a:pPr>
            <a:fld id="{631C6484-3D41-40F2-8C4F-574F5E96CE02}" type="datetime1">
              <a:rPr lang="de-DE" smtClean="0"/>
              <a:t>08.11.16</a:t>
            </a:fld>
            <a:endParaRPr lang="de-DE"/>
          </a:p>
        </p:txBody>
      </p:sp>
      <p:sp>
        <p:nvSpPr>
          <p:cNvPr id="6"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de-DE"/>
          </a:p>
        </p:txBody>
      </p:sp>
      <p:sp>
        <p:nvSpPr>
          <p:cNvPr id="7" name="Rectangle 6"/>
          <p:cNvSpPr>
            <a:spLocks noGrp="1" noChangeArrowheads="1"/>
          </p:cNvSpPr>
          <p:nvPr>
            <p:ph type="sldNum" sz="quarter" idx="12"/>
          </p:nvPr>
        </p:nvSpPr>
        <p:spPr/>
        <p:txBody>
          <a:bodyPr/>
          <a:lstStyle>
            <a:lvl1pPr>
              <a:defRPr/>
            </a:lvl1pPr>
          </a:lstStyle>
          <a:p>
            <a:pPr>
              <a:defRPr/>
            </a:pPr>
            <a:fld id="{2C9581FD-A1C9-4EAF-8466-1F60EACA0FA2}" type="slidenum">
              <a:rPr lang="de-DE" altLang="de-DE"/>
              <a:pPr>
                <a:defRPr/>
              </a:pPr>
              <a:t>‹Nr.›</a:t>
            </a:fld>
            <a:endParaRPr lang="de-DE" altLang="de-DE"/>
          </a:p>
        </p:txBody>
      </p:sp>
    </p:spTree>
    <p:extLst>
      <p:ext uri="{BB962C8B-B14F-4D97-AF65-F5344CB8AC3E}">
        <p14:creationId xmlns:p14="http://schemas.microsoft.com/office/powerpoint/2010/main" val="370873088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4"/>
          <p:cNvSpPr>
            <a:spLocks noGrp="1" noChangeArrowheads="1"/>
          </p:cNvSpPr>
          <p:nvPr>
            <p:ph type="dt" sz="half" idx="10"/>
          </p:nvPr>
        </p:nvSpPr>
        <p:spPr/>
        <p:txBody>
          <a:bodyPr/>
          <a:lstStyle>
            <a:lvl1pPr fontAlgn="auto">
              <a:spcBef>
                <a:spcPts val="0"/>
              </a:spcBef>
              <a:spcAft>
                <a:spcPts val="0"/>
              </a:spcAft>
              <a:defRPr/>
            </a:lvl1pPr>
          </a:lstStyle>
          <a:p>
            <a:pPr>
              <a:defRPr/>
            </a:pPr>
            <a:fld id="{881AD314-5A9F-44BA-AFC9-D5C9EC0C962D}" type="datetime1">
              <a:rPr lang="de-DE" smtClean="0"/>
              <a:t>08.11.16</a:t>
            </a:fld>
            <a:endParaRPr lang="de-DE"/>
          </a:p>
        </p:txBody>
      </p:sp>
      <p:sp>
        <p:nvSpPr>
          <p:cNvPr id="5"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de-DE"/>
          </a:p>
        </p:txBody>
      </p:sp>
      <p:sp>
        <p:nvSpPr>
          <p:cNvPr id="6" name="Rectangle 6"/>
          <p:cNvSpPr>
            <a:spLocks noGrp="1" noChangeArrowheads="1"/>
          </p:cNvSpPr>
          <p:nvPr>
            <p:ph type="sldNum" sz="quarter" idx="12"/>
          </p:nvPr>
        </p:nvSpPr>
        <p:spPr/>
        <p:txBody>
          <a:bodyPr/>
          <a:lstStyle>
            <a:lvl1pPr>
              <a:defRPr/>
            </a:lvl1pPr>
          </a:lstStyle>
          <a:p>
            <a:pPr>
              <a:defRPr/>
            </a:pPr>
            <a:fld id="{67BD81FE-1F13-4A7A-A4E9-5DCF9AD58099}" type="slidenum">
              <a:rPr lang="de-DE" altLang="de-DE"/>
              <a:pPr>
                <a:defRPr/>
              </a:pPr>
              <a:t>‹Nr.›</a:t>
            </a:fld>
            <a:endParaRPr lang="de-DE" altLang="de-DE"/>
          </a:p>
        </p:txBody>
      </p:sp>
    </p:spTree>
    <p:extLst>
      <p:ext uri="{BB962C8B-B14F-4D97-AF65-F5344CB8AC3E}">
        <p14:creationId xmlns:p14="http://schemas.microsoft.com/office/powerpoint/2010/main" val="200596056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274638"/>
            <a:ext cx="2057400" cy="5851525"/>
          </a:xfr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457200" y="274638"/>
            <a:ext cx="6019800" cy="5851525"/>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4"/>
          <p:cNvSpPr>
            <a:spLocks noGrp="1" noChangeArrowheads="1"/>
          </p:cNvSpPr>
          <p:nvPr>
            <p:ph type="dt" sz="half" idx="10"/>
          </p:nvPr>
        </p:nvSpPr>
        <p:spPr/>
        <p:txBody>
          <a:bodyPr/>
          <a:lstStyle>
            <a:lvl1pPr fontAlgn="auto">
              <a:spcBef>
                <a:spcPts val="0"/>
              </a:spcBef>
              <a:spcAft>
                <a:spcPts val="0"/>
              </a:spcAft>
              <a:defRPr/>
            </a:lvl1pPr>
          </a:lstStyle>
          <a:p>
            <a:pPr>
              <a:defRPr/>
            </a:pPr>
            <a:fld id="{9826F7B0-C3FB-4EA5-84E3-A184E8EB0401}" type="datetime1">
              <a:rPr lang="de-DE" smtClean="0"/>
              <a:t>08.11.16</a:t>
            </a:fld>
            <a:endParaRPr lang="de-DE"/>
          </a:p>
        </p:txBody>
      </p:sp>
      <p:sp>
        <p:nvSpPr>
          <p:cNvPr id="5"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de-DE"/>
          </a:p>
        </p:txBody>
      </p:sp>
      <p:sp>
        <p:nvSpPr>
          <p:cNvPr id="6" name="Rectangle 6"/>
          <p:cNvSpPr>
            <a:spLocks noGrp="1" noChangeArrowheads="1"/>
          </p:cNvSpPr>
          <p:nvPr>
            <p:ph type="sldNum" sz="quarter" idx="12"/>
          </p:nvPr>
        </p:nvSpPr>
        <p:spPr/>
        <p:txBody>
          <a:bodyPr/>
          <a:lstStyle>
            <a:lvl1pPr>
              <a:defRPr/>
            </a:lvl1pPr>
          </a:lstStyle>
          <a:p>
            <a:pPr>
              <a:defRPr/>
            </a:pPr>
            <a:fld id="{6AE5801D-C753-40F2-A1DF-0CAFC352D3DA}" type="slidenum">
              <a:rPr lang="de-DE" altLang="de-DE"/>
              <a:pPr>
                <a:defRPr/>
              </a:pPr>
              <a:t>‹Nr.›</a:t>
            </a:fld>
            <a:endParaRPr lang="de-DE" altLang="de-DE"/>
          </a:p>
        </p:txBody>
      </p:sp>
    </p:spTree>
    <p:extLst>
      <p:ext uri="{BB962C8B-B14F-4D97-AF65-F5344CB8AC3E}">
        <p14:creationId xmlns:p14="http://schemas.microsoft.com/office/powerpoint/2010/main" val="429015691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e-DE" smtClean="0"/>
              <a:t>Titelmasterformat durch Klicken bearbeiten</a:t>
            </a:r>
            <a:endParaRPr lang="de-DE"/>
          </a:p>
        </p:txBody>
      </p:sp>
      <p:sp>
        <p:nvSpPr>
          <p:cNvPr id="3" name="Untertitel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de-DE" smtClean="0"/>
              <a:t>Formatvorlage des Untertitelmasters durch Klicken bearbeiten</a:t>
            </a:r>
            <a:endParaRPr lang="de-DE"/>
          </a:p>
        </p:txBody>
      </p:sp>
      <p:sp>
        <p:nvSpPr>
          <p:cNvPr id="4" name="Rectangle 4"/>
          <p:cNvSpPr>
            <a:spLocks noGrp="1" noChangeArrowheads="1"/>
          </p:cNvSpPr>
          <p:nvPr>
            <p:ph type="dt" sz="half" idx="10"/>
          </p:nvPr>
        </p:nvSpPr>
        <p:spPr/>
        <p:txBody>
          <a:bodyPr/>
          <a:lstStyle>
            <a:lvl1pPr fontAlgn="auto">
              <a:spcBef>
                <a:spcPts val="0"/>
              </a:spcBef>
              <a:spcAft>
                <a:spcPts val="0"/>
              </a:spcAft>
              <a:defRPr/>
            </a:lvl1pPr>
          </a:lstStyle>
          <a:p>
            <a:pPr>
              <a:defRPr/>
            </a:pPr>
            <a:fld id="{A5152FE9-A41B-4C5C-94E8-20B60A85D603}" type="datetime1">
              <a:rPr lang="de-DE" smtClean="0"/>
              <a:t>08.11.16</a:t>
            </a:fld>
            <a:endParaRPr lang="de-DE"/>
          </a:p>
        </p:txBody>
      </p:sp>
      <p:sp>
        <p:nvSpPr>
          <p:cNvPr id="5"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de-DE"/>
          </a:p>
        </p:txBody>
      </p:sp>
      <p:sp>
        <p:nvSpPr>
          <p:cNvPr id="6" name="Rectangle 6"/>
          <p:cNvSpPr>
            <a:spLocks noGrp="1" noChangeArrowheads="1"/>
          </p:cNvSpPr>
          <p:nvPr>
            <p:ph type="sldNum" sz="quarter" idx="12"/>
          </p:nvPr>
        </p:nvSpPr>
        <p:spPr/>
        <p:txBody>
          <a:bodyPr/>
          <a:lstStyle>
            <a:lvl1pPr>
              <a:defRPr/>
            </a:lvl1pPr>
          </a:lstStyle>
          <a:p>
            <a:pPr>
              <a:defRPr/>
            </a:pPr>
            <a:fld id="{BFCADE0E-6706-4527-B156-7D753ECDCB5A}" type="slidenum">
              <a:rPr lang="de-DE" altLang="de-DE"/>
              <a:pPr>
                <a:defRPr/>
              </a:pPr>
              <a:t>‹Nr.›</a:t>
            </a:fld>
            <a:endParaRPr lang="de-DE" altLang="de-DE"/>
          </a:p>
        </p:txBody>
      </p:sp>
    </p:spTree>
    <p:extLst>
      <p:ext uri="{BB962C8B-B14F-4D97-AF65-F5344CB8AC3E}">
        <p14:creationId xmlns:p14="http://schemas.microsoft.com/office/powerpoint/2010/main" val="257018103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4"/>
          <p:cNvSpPr>
            <a:spLocks noGrp="1" noChangeArrowheads="1"/>
          </p:cNvSpPr>
          <p:nvPr>
            <p:ph type="dt" sz="half" idx="10"/>
          </p:nvPr>
        </p:nvSpPr>
        <p:spPr/>
        <p:txBody>
          <a:bodyPr/>
          <a:lstStyle>
            <a:lvl1pPr fontAlgn="auto">
              <a:spcBef>
                <a:spcPts val="0"/>
              </a:spcBef>
              <a:spcAft>
                <a:spcPts val="0"/>
              </a:spcAft>
              <a:defRPr/>
            </a:lvl1pPr>
          </a:lstStyle>
          <a:p>
            <a:pPr>
              <a:defRPr/>
            </a:pPr>
            <a:fld id="{37BD64A5-1F61-4D70-8D83-FDFD4347BD06}" type="datetime1">
              <a:rPr lang="de-DE" smtClean="0"/>
              <a:t>08.11.16</a:t>
            </a:fld>
            <a:endParaRPr lang="de-DE"/>
          </a:p>
        </p:txBody>
      </p:sp>
      <p:sp>
        <p:nvSpPr>
          <p:cNvPr id="5"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de-DE"/>
          </a:p>
        </p:txBody>
      </p:sp>
      <p:sp>
        <p:nvSpPr>
          <p:cNvPr id="6" name="Rectangle 6"/>
          <p:cNvSpPr>
            <a:spLocks noGrp="1" noChangeArrowheads="1"/>
          </p:cNvSpPr>
          <p:nvPr>
            <p:ph type="sldNum" sz="quarter" idx="12"/>
          </p:nvPr>
        </p:nvSpPr>
        <p:spPr/>
        <p:txBody>
          <a:bodyPr/>
          <a:lstStyle>
            <a:lvl1pPr>
              <a:defRPr/>
            </a:lvl1pPr>
          </a:lstStyle>
          <a:p>
            <a:pPr>
              <a:defRPr/>
            </a:pPr>
            <a:fld id="{77DA4538-F076-43D6-9F21-177AF514B452}" type="slidenum">
              <a:rPr lang="de-DE" altLang="de-DE"/>
              <a:pPr>
                <a:defRPr/>
              </a:pPr>
              <a:t>‹Nr.›</a:t>
            </a:fld>
            <a:endParaRPr lang="de-DE" altLang="de-DE"/>
          </a:p>
        </p:txBody>
      </p:sp>
    </p:spTree>
    <p:extLst>
      <p:ext uri="{BB962C8B-B14F-4D97-AF65-F5344CB8AC3E}">
        <p14:creationId xmlns:p14="http://schemas.microsoft.com/office/powerpoint/2010/main" val="375641351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smtClean="0"/>
              <a:t>Titelmasterformat durch Klicken bearbeiten</a:t>
            </a:r>
            <a:endParaRPr lang="de-DE"/>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e-DE" smtClean="0"/>
              <a:t>Textmasterformat bearbeiten</a:t>
            </a:r>
          </a:p>
        </p:txBody>
      </p:sp>
      <p:sp>
        <p:nvSpPr>
          <p:cNvPr id="4" name="Rectangle 4"/>
          <p:cNvSpPr>
            <a:spLocks noGrp="1" noChangeArrowheads="1"/>
          </p:cNvSpPr>
          <p:nvPr>
            <p:ph type="dt" sz="half" idx="10"/>
          </p:nvPr>
        </p:nvSpPr>
        <p:spPr/>
        <p:txBody>
          <a:bodyPr/>
          <a:lstStyle>
            <a:lvl1pPr fontAlgn="auto">
              <a:spcBef>
                <a:spcPts val="0"/>
              </a:spcBef>
              <a:spcAft>
                <a:spcPts val="0"/>
              </a:spcAft>
              <a:defRPr/>
            </a:lvl1pPr>
          </a:lstStyle>
          <a:p>
            <a:pPr>
              <a:defRPr/>
            </a:pPr>
            <a:fld id="{B981DC3B-5061-4D11-9A35-AE24B949FAEF}" type="datetime1">
              <a:rPr lang="de-DE" smtClean="0"/>
              <a:t>08.11.16</a:t>
            </a:fld>
            <a:endParaRPr lang="de-DE"/>
          </a:p>
        </p:txBody>
      </p:sp>
      <p:sp>
        <p:nvSpPr>
          <p:cNvPr id="5"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de-DE"/>
          </a:p>
        </p:txBody>
      </p:sp>
      <p:sp>
        <p:nvSpPr>
          <p:cNvPr id="6" name="Rectangle 6"/>
          <p:cNvSpPr>
            <a:spLocks noGrp="1" noChangeArrowheads="1"/>
          </p:cNvSpPr>
          <p:nvPr>
            <p:ph type="sldNum" sz="quarter" idx="12"/>
          </p:nvPr>
        </p:nvSpPr>
        <p:spPr/>
        <p:txBody>
          <a:bodyPr/>
          <a:lstStyle>
            <a:lvl1pPr>
              <a:defRPr/>
            </a:lvl1pPr>
          </a:lstStyle>
          <a:p>
            <a:pPr>
              <a:defRPr/>
            </a:pPr>
            <a:fld id="{01649B33-9672-45EE-8045-562A2EE70B28}" type="slidenum">
              <a:rPr lang="de-DE" altLang="de-DE"/>
              <a:pPr>
                <a:defRPr/>
              </a:pPr>
              <a:t>‹Nr.›</a:t>
            </a:fld>
            <a:endParaRPr lang="de-DE" altLang="de-DE"/>
          </a:p>
        </p:txBody>
      </p:sp>
    </p:spTree>
    <p:extLst>
      <p:ext uri="{BB962C8B-B14F-4D97-AF65-F5344CB8AC3E}">
        <p14:creationId xmlns:p14="http://schemas.microsoft.com/office/powerpoint/2010/main" val="171050221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Rectangle 4"/>
          <p:cNvSpPr>
            <a:spLocks noGrp="1" noChangeArrowheads="1"/>
          </p:cNvSpPr>
          <p:nvPr>
            <p:ph type="dt" sz="half" idx="10"/>
          </p:nvPr>
        </p:nvSpPr>
        <p:spPr/>
        <p:txBody>
          <a:bodyPr/>
          <a:lstStyle>
            <a:lvl1pPr fontAlgn="auto">
              <a:spcBef>
                <a:spcPts val="0"/>
              </a:spcBef>
              <a:spcAft>
                <a:spcPts val="0"/>
              </a:spcAft>
              <a:defRPr/>
            </a:lvl1pPr>
          </a:lstStyle>
          <a:p>
            <a:pPr>
              <a:defRPr/>
            </a:pPr>
            <a:fld id="{BD4E349E-E0E3-4F93-902D-2536FC70BDFC}" type="datetime1">
              <a:rPr lang="de-DE" smtClean="0"/>
              <a:t>08.11.16</a:t>
            </a:fld>
            <a:endParaRPr lang="de-DE"/>
          </a:p>
        </p:txBody>
      </p:sp>
      <p:sp>
        <p:nvSpPr>
          <p:cNvPr id="6"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de-DE"/>
          </a:p>
        </p:txBody>
      </p:sp>
      <p:sp>
        <p:nvSpPr>
          <p:cNvPr id="7" name="Rectangle 6"/>
          <p:cNvSpPr>
            <a:spLocks noGrp="1" noChangeArrowheads="1"/>
          </p:cNvSpPr>
          <p:nvPr>
            <p:ph type="sldNum" sz="quarter" idx="12"/>
          </p:nvPr>
        </p:nvSpPr>
        <p:spPr/>
        <p:txBody>
          <a:bodyPr/>
          <a:lstStyle>
            <a:lvl1pPr>
              <a:defRPr/>
            </a:lvl1pPr>
          </a:lstStyle>
          <a:p>
            <a:pPr>
              <a:defRPr/>
            </a:pPr>
            <a:fld id="{CCF02295-26BB-4DFE-8946-01B725971C8D}" type="slidenum">
              <a:rPr lang="de-DE" altLang="de-DE"/>
              <a:pPr>
                <a:defRPr/>
              </a:pPr>
              <a:t>‹Nr.›</a:t>
            </a:fld>
            <a:endParaRPr lang="de-DE" altLang="de-DE"/>
          </a:p>
        </p:txBody>
      </p:sp>
    </p:spTree>
    <p:extLst>
      <p:ext uri="{BB962C8B-B14F-4D97-AF65-F5344CB8AC3E}">
        <p14:creationId xmlns:p14="http://schemas.microsoft.com/office/powerpoint/2010/main" val="280734930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DE" smtClean="0"/>
              <a:t>Titelmasterformat durch Klicken bearbeiten</a:t>
            </a:r>
            <a:endParaRPr lang="de-DE"/>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Rectangle 4"/>
          <p:cNvSpPr>
            <a:spLocks noGrp="1" noChangeArrowheads="1"/>
          </p:cNvSpPr>
          <p:nvPr>
            <p:ph type="dt" sz="half" idx="10"/>
          </p:nvPr>
        </p:nvSpPr>
        <p:spPr/>
        <p:txBody>
          <a:bodyPr/>
          <a:lstStyle>
            <a:lvl1pPr fontAlgn="auto">
              <a:spcBef>
                <a:spcPts val="0"/>
              </a:spcBef>
              <a:spcAft>
                <a:spcPts val="0"/>
              </a:spcAft>
              <a:defRPr/>
            </a:lvl1pPr>
          </a:lstStyle>
          <a:p>
            <a:pPr>
              <a:defRPr/>
            </a:pPr>
            <a:fld id="{331DD706-675E-4BA1-B200-BF81D318E3B4}" type="datetime1">
              <a:rPr lang="de-DE" smtClean="0"/>
              <a:t>08.11.16</a:t>
            </a:fld>
            <a:endParaRPr lang="de-DE"/>
          </a:p>
        </p:txBody>
      </p:sp>
      <p:sp>
        <p:nvSpPr>
          <p:cNvPr id="8"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de-DE"/>
          </a:p>
        </p:txBody>
      </p:sp>
      <p:sp>
        <p:nvSpPr>
          <p:cNvPr id="9" name="Rectangle 6"/>
          <p:cNvSpPr>
            <a:spLocks noGrp="1" noChangeArrowheads="1"/>
          </p:cNvSpPr>
          <p:nvPr>
            <p:ph type="sldNum" sz="quarter" idx="12"/>
          </p:nvPr>
        </p:nvSpPr>
        <p:spPr/>
        <p:txBody>
          <a:bodyPr/>
          <a:lstStyle>
            <a:lvl1pPr>
              <a:defRPr/>
            </a:lvl1pPr>
          </a:lstStyle>
          <a:p>
            <a:pPr>
              <a:defRPr/>
            </a:pPr>
            <a:fld id="{FD7F3898-8A92-4683-81FF-0BADC3BF0EA1}" type="slidenum">
              <a:rPr lang="de-DE" altLang="de-DE"/>
              <a:pPr>
                <a:defRPr/>
              </a:pPr>
              <a:t>‹Nr.›</a:t>
            </a:fld>
            <a:endParaRPr lang="de-DE" altLang="de-DE"/>
          </a:p>
        </p:txBody>
      </p:sp>
    </p:spTree>
    <p:extLst>
      <p:ext uri="{BB962C8B-B14F-4D97-AF65-F5344CB8AC3E}">
        <p14:creationId xmlns:p14="http://schemas.microsoft.com/office/powerpoint/2010/main" val="9215929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DE" smtClean="0"/>
              <a:t>Titelmasterformat durch Klicken bearbeiten</a:t>
            </a:r>
            <a:endParaRPr lang="de-DE"/>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Textmasterformate durch Klicken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Textmasterformate durch Klicken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Datumsplatzhalter 3"/>
          <p:cNvSpPr>
            <a:spLocks noGrp="1"/>
          </p:cNvSpPr>
          <p:nvPr>
            <p:ph type="dt" sz="half" idx="10"/>
          </p:nvPr>
        </p:nvSpPr>
        <p:spPr/>
        <p:txBody>
          <a:bodyPr/>
          <a:lstStyle>
            <a:lvl1pPr>
              <a:defRPr/>
            </a:lvl1pPr>
          </a:lstStyle>
          <a:p>
            <a:pPr>
              <a:defRPr/>
            </a:pPr>
            <a:fld id="{4CBB75B0-2146-4BEC-8D18-F3985680E422}" type="datetime1">
              <a:rPr lang="de-DE" smtClean="0"/>
              <a:t>08.11.16</a:t>
            </a:fld>
            <a:endParaRPr lang="de-DE"/>
          </a:p>
        </p:txBody>
      </p:sp>
      <p:sp>
        <p:nvSpPr>
          <p:cNvPr id="8" name="Fußzeilenplatzhalter 4"/>
          <p:cNvSpPr>
            <a:spLocks noGrp="1"/>
          </p:cNvSpPr>
          <p:nvPr>
            <p:ph type="ftr" sz="quarter" idx="11"/>
          </p:nvPr>
        </p:nvSpPr>
        <p:spPr/>
        <p:txBody>
          <a:bodyPr/>
          <a:lstStyle>
            <a:lvl1pPr>
              <a:defRPr/>
            </a:lvl1pPr>
          </a:lstStyle>
          <a:p>
            <a:pPr>
              <a:defRPr/>
            </a:pPr>
            <a:endParaRPr lang="de-DE"/>
          </a:p>
        </p:txBody>
      </p:sp>
      <p:sp>
        <p:nvSpPr>
          <p:cNvPr id="9" name="Foliennummernplatzhalter 5"/>
          <p:cNvSpPr>
            <a:spLocks noGrp="1"/>
          </p:cNvSpPr>
          <p:nvPr>
            <p:ph type="sldNum" sz="quarter" idx="12"/>
          </p:nvPr>
        </p:nvSpPr>
        <p:spPr/>
        <p:txBody>
          <a:bodyPr/>
          <a:lstStyle>
            <a:lvl1pPr>
              <a:defRPr/>
            </a:lvl1pPr>
          </a:lstStyle>
          <a:p>
            <a:pPr>
              <a:defRPr/>
            </a:pPr>
            <a:fld id="{4BC4A987-3167-47F2-A981-8E9627931BB2}" type="slidenum">
              <a:rPr lang="de-DE" altLang="de-DE"/>
              <a:pPr>
                <a:defRPr/>
              </a:pPr>
              <a:t>‹Nr.›</a:t>
            </a:fld>
            <a:endParaRPr lang="de-DE" altLang="de-DE"/>
          </a:p>
        </p:txBody>
      </p:sp>
    </p:spTree>
    <p:extLst>
      <p:ext uri="{BB962C8B-B14F-4D97-AF65-F5344CB8AC3E}">
        <p14:creationId xmlns:p14="http://schemas.microsoft.com/office/powerpoint/2010/main" val="391524860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Rectangle 4"/>
          <p:cNvSpPr>
            <a:spLocks noGrp="1" noChangeArrowheads="1"/>
          </p:cNvSpPr>
          <p:nvPr>
            <p:ph type="dt" sz="half" idx="10"/>
          </p:nvPr>
        </p:nvSpPr>
        <p:spPr/>
        <p:txBody>
          <a:bodyPr/>
          <a:lstStyle>
            <a:lvl1pPr fontAlgn="auto">
              <a:spcBef>
                <a:spcPts val="0"/>
              </a:spcBef>
              <a:spcAft>
                <a:spcPts val="0"/>
              </a:spcAft>
              <a:defRPr/>
            </a:lvl1pPr>
          </a:lstStyle>
          <a:p>
            <a:pPr>
              <a:defRPr/>
            </a:pPr>
            <a:fld id="{F077FDBA-6A4C-4161-916D-7EBC34019801}" type="datetime1">
              <a:rPr lang="de-DE" smtClean="0"/>
              <a:t>08.11.16</a:t>
            </a:fld>
            <a:endParaRPr lang="de-DE"/>
          </a:p>
        </p:txBody>
      </p:sp>
      <p:sp>
        <p:nvSpPr>
          <p:cNvPr id="4"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de-DE"/>
          </a:p>
        </p:txBody>
      </p:sp>
      <p:sp>
        <p:nvSpPr>
          <p:cNvPr id="5" name="Rectangle 6"/>
          <p:cNvSpPr>
            <a:spLocks noGrp="1" noChangeArrowheads="1"/>
          </p:cNvSpPr>
          <p:nvPr>
            <p:ph type="sldNum" sz="quarter" idx="12"/>
          </p:nvPr>
        </p:nvSpPr>
        <p:spPr/>
        <p:txBody>
          <a:bodyPr/>
          <a:lstStyle>
            <a:lvl1pPr>
              <a:defRPr/>
            </a:lvl1pPr>
          </a:lstStyle>
          <a:p>
            <a:pPr>
              <a:defRPr/>
            </a:pPr>
            <a:fld id="{08367526-01BC-40B8-B6E7-1EFDD6D20F84}" type="slidenum">
              <a:rPr lang="de-DE" altLang="de-DE"/>
              <a:pPr>
                <a:defRPr/>
              </a:pPr>
              <a:t>‹Nr.›</a:t>
            </a:fld>
            <a:endParaRPr lang="de-DE" altLang="de-DE"/>
          </a:p>
        </p:txBody>
      </p:sp>
    </p:spTree>
    <p:extLst>
      <p:ext uri="{BB962C8B-B14F-4D97-AF65-F5344CB8AC3E}">
        <p14:creationId xmlns:p14="http://schemas.microsoft.com/office/powerpoint/2010/main" val="243955414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fontAlgn="auto">
              <a:spcBef>
                <a:spcPts val="0"/>
              </a:spcBef>
              <a:spcAft>
                <a:spcPts val="0"/>
              </a:spcAft>
              <a:defRPr/>
            </a:lvl1pPr>
          </a:lstStyle>
          <a:p>
            <a:pPr>
              <a:defRPr/>
            </a:pPr>
            <a:fld id="{F513A3E0-A1C4-47BE-8489-FE71B0469D9E}" type="datetime1">
              <a:rPr lang="de-DE" smtClean="0"/>
              <a:t>08.11.16</a:t>
            </a:fld>
            <a:endParaRPr lang="de-DE"/>
          </a:p>
        </p:txBody>
      </p:sp>
      <p:sp>
        <p:nvSpPr>
          <p:cNvPr id="3"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de-DE"/>
          </a:p>
        </p:txBody>
      </p:sp>
      <p:sp>
        <p:nvSpPr>
          <p:cNvPr id="4" name="Rectangle 6"/>
          <p:cNvSpPr>
            <a:spLocks noGrp="1" noChangeArrowheads="1"/>
          </p:cNvSpPr>
          <p:nvPr>
            <p:ph type="sldNum" sz="quarter" idx="12"/>
          </p:nvPr>
        </p:nvSpPr>
        <p:spPr/>
        <p:txBody>
          <a:bodyPr/>
          <a:lstStyle>
            <a:lvl1pPr>
              <a:defRPr/>
            </a:lvl1pPr>
          </a:lstStyle>
          <a:p>
            <a:pPr>
              <a:defRPr/>
            </a:pPr>
            <a:fld id="{1FBE634C-E680-4B0C-B6B5-7DE13E5800BC}" type="slidenum">
              <a:rPr lang="de-DE" altLang="de-DE"/>
              <a:pPr>
                <a:defRPr/>
              </a:pPr>
              <a:t>‹Nr.›</a:t>
            </a:fld>
            <a:endParaRPr lang="de-DE" altLang="de-DE"/>
          </a:p>
        </p:txBody>
      </p:sp>
    </p:spTree>
    <p:extLst>
      <p:ext uri="{BB962C8B-B14F-4D97-AF65-F5344CB8AC3E}">
        <p14:creationId xmlns:p14="http://schemas.microsoft.com/office/powerpoint/2010/main" val="326202627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smtClean="0"/>
              <a:t>Titelmasterformat durch Klicken bearbeiten</a:t>
            </a:r>
            <a:endParaRPr lang="de-DE"/>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Rectangle 4"/>
          <p:cNvSpPr>
            <a:spLocks noGrp="1" noChangeArrowheads="1"/>
          </p:cNvSpPr>
          <p:nvPr>
            <p:ph type="dt" sz="half" idx="10"/>
          </p:nvPr>
        </p:nvSpPr>
        <p:spPr/>
        <p:txBody>
          <a:bodyPr/>
          <a:lstStyle>
            <a:lvl1pPr fontAlgn="auto">
              <a:spcBef>
                <a:spcPts val="0"/>
              </a:spcBef>
              <a:spcAft>
                <a:spcPts val="0"/>
              </a:spcAft>
              <a:defRPr/>
            </a:lvl1pPr>
          </a:lstStyle>
          <a:p>
            <a:pPr>
              <a:defRPr/>
            </a:pPr>
            <a:fld id="{73254A50-1598-4C88-8FE3-15799D5D477B}" type="datetime1">
              <a:rPr lang="de-DE" smtClean="0"/>
              <a:t>08.11.16</a:t>
            </a:fld>
            <a:endParaRPr lang="de-DE"/>
          </a:p>
        </p:txBody>
      </p:sp>
      <p:sp>
        <p:nvSpPr>
          <p:cNvPr id="6"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de-DE"/>
          </a:p>
        </p:txBody>
      </p:sp>
      <p:sp>
        <p:nvSpPr>
          <p:cNvPr id="7" name="Rectangle 6"/>
          <p:cNvSpPr>
            <a:spLocks noGrp="1" noChangeArrowheads="1"/>
          </p:cNvSpPr>
          <p:nvPr>
            <p:ph type="sldNum" sz="quarter" idx="12"/>
          </p:nvPr>
        </p:nvSpPr>
        <p:spPr/>
        <p:txBody>
          <a:bodyPr/>
          <a:lstStyle>
            <a:lvl1pPr>
              <a:defRPr/>
            </a:lvl1pPr>
          </a:lstStyle>
          <a:p>
            <a:pPr>
              <a:defRPr/>
            </a:pPr>
            <a:fld id="{6B1C3444-ED8C-417E-9376-CC41D159FD62}" type="slidenum">
              <a:rPr lang="de-DE" altLang="de-DE"/>
              <a:pPr>
                <a:defRPr/>
              </a:pPr>
              <a:t>‹Nr.›</a:t>
            </a:fld>
            <a:endParaRPr lang="de-DE" altLang="de-DE"/>
          </a:p>
        </p:txBody>
      </p:sp>
    </p:spTree>
    <p:extLst>
      <p:ext uri="{BB962C8B-B14F-4D97-AF65-F5344CB8AC3E}">
        <p14:creationId xmlns:p14="http://schemas.microsoft.com/office/powerpoint/2010/main" val="17181789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smtClean="0"/>
              <a:t>Titelmasterformat durch Klicken bearbeiten</a:t>
            </a:r>
            <a:endParaRPr lang="de-DE"/>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de-DE" noProof="0" smtClean="0"/>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Rectangle 4"/>
          <p:cNvSpPr>
            <a:spLocks noGrp="1" noChangeArrowheads="1"/>
          </p:cNvSpPr>
          <p:nvPr>
            <p:ph type="dt" sz="half" idx="10"/>
          </p:nvPr>
        </p:nvSpPr>
        <p:spPr/>
        <p:txBody>
          <a:bodyPr/>
          <a:lstStyle>
            <a:lvl1pPr fontAlgn="auto">
              <a:spcBef>
                <a:spcPts val="0"/>
              </a:spcBef>
              <a:spcAft>
                <a:spcPts val="0"/>
              </a:spcAft>
              <a:defRPr/>
            </a:lvl1pPr>
          </a:lstStyle>
          <a:p>
            <a:pPr>
              <a:defRPr/>
            </a:pPr>
            <a:fld id="{51BCECE1-FA66-461D-8779-CA147D3F03B3}" type="datetime1">
              <a:rPr lang="de-DE" smtClean="0"/>
              <a:t>08.11.16</a:t>
            </a:fld>
            <a:endParaRPr lang="de-DE"/>
          </a:p>
        </p:txBody>
      </p:sp>
      <p:sp>
        <p:nvSpPr>
          <p:cNvPr id="6"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de-DE"/>
          </a:p>
        </p:txBody>
      </p:sp>
      <p:sp>
        <p:nvSpPr>
          <p:cNvPr id="7" name="Rectangle 6"/>
          <p:cNvSpPr>
            <a:spLocks noGrp="1" noChangeArrowheads="1"/>
          </p:cNvSpPr>
          <p:nvPr>
            <p:ph type="sldNum" sz="quarter" idx="12"/>
          </p:nvPr>
        </p:nvSpPr>
        <p:spPr/>
        <p:txBody>
          <a:bodyPr/>
          <a:lstStyle>
            <a:lvl1pPr>
              <a:defRPr/>
            </a:lvl1pPr>
          </a:lstStyle>
          <a:p>
            <a:pPr>
              <a:defRPr/>
            </a:pPr>
            <a:fld id="{4F12F10D-9288-410C-AA54-8CF869D4C837}" type="slidenum">
              <a:rPr lang="de-DE" altLang="de-DE"/>
              <a:pPr>
                <a:defRPr/>
              </a:pPr>
              <a:t>‹Nr.›</a:t>
            </a:fld>
            <a:endParaRPr lang="de-DE" altLang="de-DE"/>
          </a:p>
        </p:txBody>
      </p:sp>
    </p:spTree>
    <p:extLst>
      <p:ext uri="{BB962C8B-B14F-4D97-AF65-F5344CB8AC3E}">
        <p14:creationId xmlns:p14="http://schemas.microsoft.com/office/powerpoint/2010/main" val="242471656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4"/>
          <p:cNvSpPr>
            <a:spLocks noGrp="1" noChangeArrowheads="1"/>
          </p:cNvSpPr>
          <p:nvPr>
            <p:ph type="dt" sz="half" idx="10"/>
          </p:nvPr>
        </p:nvSpPr>
        <p:spPr/>
        <p:txBody>
          <a:bodyPr/>
          <a:lstStyle>
            <a:lvl1pPr fontAlgn="auto">
              <a:spcBef>
                <a:spcPts val="0"/>
              </a:spcBef>
              <a:spcAft>
                <a:spcPts val="0"/>
              </a:spcAft>
              <a:defRPr/>
            </a:lvl1pPr>
          </a:lstStyle>
          <a:p>
            <a:pPr>
              <a:defRPr/>
            </a:pPr>
            <a:fld id="{A52A8ACE-46D9-4A00-8629-301E48742020}" type="datetime1">
              <a:rPr lang="de-DE" smtClean="0"/>
              <a:t>08.11.16</a:t>
            </a:fld>
            <a:endParaRPr lang="de-DE"/>
          </a:p>
        </p:txBody>
      </p:sp>
      <p:sp>
        <p:nvSpPr>
          <p:cNvPr id="5"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de-DE"/>
          </a:p>
        </p:txBody>
      </p:sp>
      <p:sp>
        <p:nvSpPr>
          <p:cNvPr id="6" name="Rectangle 6"/>
          <p:cNvSpPr>
            <a:spLocks noGrp="1" noChangeArrowheads="1"/>
          </p:cNvSpPr>
          <p:nvPr>
            <p:ph type="sldNum" sz="quarter" idx="12"/>
          </p:nvPr>
        </p:nvSpPr>
        <p:spPr/>
        <p:txBody>
          <a:bodyPr/>
          <a:lstStyle>
            <a:lvl1pPr>
              <a:defRPr/>
            </a:lvl1pPr>
          </a:lstStyle>
          <a:p>
            <a:pPr>
              <a:defRPr/>
            </a:pPr>
            <a:fld id="{3ECBE794-1308-40E3-8D07-0B67ECBF070B}" type="slidenum">
              <a:rPr lang="de-DE" altLang="de-DE"/>
              <a:pPr>
                <a:defRPr/>
              </a:pPr>
              <a:t>‹Nr.›</a:t>
            </a:fld>
            <a:endParaRPr lang="de-DE" altLang="de-DE"/>
          </a:p>
        </p:txBody>
      </p:sp>
    </p:spTree>
    <p:extLst>
      <p:ext uri="{BB962C8B-B14F-4D97-AF65-F5344CB8AC3E}">
        <p14:creationId xmlns:p14="http://schemas.microsoft.com/office/powerpoint/2010/main" val="373648734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274638"/>
            <a:ext cx="2057400" cy="5851525"/>
          </a:xfr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457200" y="274638"/>
            <a:ext cx="6019800" cy="5851525"/>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4"/>
          <p:cNvSpPr>
            <a:spLocks noGrp="1" noChangeArrowheads="1"/>
          </p:cNvSpPr>
          <p:nvPr>
            <p:ph type="dt" sz="half" idx="10"/>
          </p:nvPr>
        </p:nvSpPr>
        <p:spPr/>
        <p:txBody>
          <a:bodyPr/>
          <a:lstStyle>
            <a:lvl1pPr fontAlgn="auto">
              <a:spcBef>
                <a:spcPts val="0"/>
              </a:spcBef>
              <a:spcAft>
                <a:spcPts val="0"/>
              </a:spcAft>
              <a:defRPr/>
            </a:lvl1pPr>
          </a:lstStyle>
          <a:p>
            <a:pPr>
              <a:defRPr/>
            </a:pPr>
            <a:fld id="{3CE04B61-D633-4A15-9152-BE9ED066AD6B}" type="datetime1">
              <a:rPr lang="de-DE" smtClean="0"/>
              <a:t>08.11.16</a:t>
            </a:fld>
            <a:endParaRPr lang="de-DE"/>
          </a:p>
        </p:txBody>
      </p:sp>
      <p:sp>
        <p:nvSpPr>
          <p:cNvPr id="5"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de-DE"/>
          </a:p>
        </p:txBody>
      </p:sp>
      <p:sp>
        <p:nvSpPr>
          <p:cNvPr id="6" name="Rectangle 6"/>
          <p:cNvSpPr>
            <a:spLocks noGrp="1" noChangeArrowheads="1"/>
          </p:cNvSpPr>
          <p:nvPr>
            <p:ph type="sldNum" sz="quarter" idx="12"/>
          </p:nvPr>
        </p:nvSpPr>
        <p:spPr/>
        <p:txBody>
          <a:bodyPr/>
          <a:lstStyle>
            <a:lvl1pPr>
              <a:defRPr/>
            </a:lvl1pPr>
          </a:lstStyle>
          <a:p>
            <a:pPr>
              <a:defRPr/>
            </a:pPr>
            <a:fld id="{F91EBDB7-AD14-4EF1-8F6D-02C49DEB9F87}" type="slidenum">
              <a:rPr lang="de-DE" altLang="de-DE"/>
              <a:pPr>
                <a:defRPr/>
              </a:pPr>
              <a:t>‹Nr.›</a:t>
            </a:fld>
            <a:endParaRPr lang="de-DE" altLang="de-DE"/>
          </a:p>
        </p:txBody>
      </p:sp>
    </p:spTree>
    <p:extLst>
      <p:ext uri="{BB962C8B-B14F-4D97-AF65-F5344CB8AC3E}">
        <p14:creationId xmlns:p14="http://schemas.microsoft.com/office/powerpoint/2010/main" val="34705990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e-DE" smtClean="0"/>
              <a:t>Titelmasterformat durch Klicken bearbeiten</a:t>
            </a:r>
            <a:endParaRPr lang="de-DE"/>
          </a:p>
        </p:txBody>
      </p:sp>
      <p:sp>
        <p:nvSpPr>
          <p:cNvPr id="3" name="Unter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smtClean="0"/>
              <a:t>Formatvorlage des Untertitelmasters durch Klicken bearbeiten</a:t>
            </a:r>
            <a:endParaRPr lang="de-DE"/>
          </a:p>
        </p:txBody>
      </p:sp>
      <p:sp>
        <p:nvSpPr>
          <p:cNvPr id="4" name="Datumsplatzhalter 3"/>
          <p:cNvSpPr>
            <a:spLocks noGrp="1"/>
          </p:cNvSpPr>
          <p:nvPr>
            <p:ph type="dt" sz="half" idx="10"/>
          </p:nvPr>
        </p:nvSpPr>
        <p:spPr/>
        <p:txBody>
          <a:bodyPr/>
          <a:lstStyle>
            <a:lvl1pPr>
              <a:defRPr/>
            </a:lvl1pPr>
          </a:lstStyle>
          <a:p>
            <a:pPr>
              <a:defRPr/>
            </a:pPr>
            <a:fld id="{7EEC594F-3A13-418E-8B95-BC9C3E1F47AD}" type="datetime1">
              <a:rPr lang="de-DE" smtClean="0"/>
              <a:t>08.11.16</a:t>
            </a:fld>
            <a:endParaRPr lang="de-DE"/>
          </a:p>
        </p:txBody>
      </p:sp>
      <p:sp>
        <p:nvSpPr>
          <p:cNvPr id="5" name="Fußzeilenplatzhalter 4"/>
          <p:cNvSpPr>
            <a:spLocks noGrp="1"/>
          </p:cNvSpPr>
          <p:nvPr>
            <p:ph type="ftr" sz="quarter" idx="11"/>
          </p:nvPr>
        </p:nvSpPr>
        <p:spPr/>
        <p:txBody>
          <a:bodyPr/>
          <a:lstStyle>
            <a:lvl1pPr>
              <a:defRPr/>
            </a:lvl1pPr>
          </a:lstStyle>
          <a:p>
            <a:pPr>
              <a:defRPr/>
            </a:pPr>
            <a:endParaRPr lang="de-DE"/>
          </a:p>
        </p:txBody>
      </p:sp>
      <p:sp>
        <p:nvSpPr>
          <p:cNvPr id="6" name="Foliennummernplatzhalter 5"/>
          <p:cNvSpPr>
            <a:spLocks noGrp="1"/>
          </p:cNvSpPr>
          <p:nvPr>
            <p:ph type="sldNum" sz="quarter" idx="12"/>
          </p:nvPr>
        </p:nvSpPr>
        <p:spPr/>
        <p:txBody>
          <a:bodyPr/>
          <a:lstStyle>
            <a:lvl1pPr>
              <a:defRPr/>
            </a:lvl1pPr>
          </a:lstStyle>
          <a:p>
            <a:pPr>
              <a:defRPr/>
            </a:pPr>
            <a:fld id="{6B5A726E-F916-4775-8C7A-8F0D9BAC808A}" type="slidenum">
              <a:rPr lang="de-DE" altLang="de-DE"/>
              <a:pPr>
                <a:defRPr/>
              </a:pPr>
              <a:t>‹Nr.›</a:t>
            </a:fld>
            <a:endParaRPr lang="de-DE" altLang="de-DE"/>
          </a:p>
        </p:txBody>
      </p:sp>
    </p:spTree>
    <p:extLst>
      <p:ext uri="{BB962C8B-B14F-4D97-AF65-F5344CB8AC3E}">
        <p14:creationId xmlns:p14="http://schemas.microsoft.com/office/powerpoint/2010/main" val="138627695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lvl1pPr>
              <a:defRPr/>
            </a:lvl1pPr>
          </a:lstStyle>
          <a:p>
            <a:pPr>
              <a:defRPr/>
            </a:pPr>
            <a:fld id="{221D2FA3-04AC-4250-B8AF-B248CA4B962A}" type="datetime1">
              <a:rPr lang="de-DE" smtClean="0"/>
              <a:t>08.11.16</a:t>
            </a:fld>
            <a:endParaRPr lang="de-DE"/>
          </a:p>
        </p:txBody>
      </p:sp>
      <p:sp>
        <p:nvSpPr>
          <p:cNvPr id="5" name="Fußzeilenplatzhalter 4"/>
          <p:cNvSpPr>
            <a:spLocks noGrp="1"/>
          </p:cNvSpPr>
          <p:nvPr>
            <p:ph type="ftr" sz="quarter" idx="11"/>
          </p:nvPr>
        </p:nvSpPr>
        <p:spPr/>
        <p:txBody>
          <a:bodyPr/>
          <a:lstStyle>
            <a:lvl1pPr>
              <a:defRPr/>
            </a:lvl1pPr>
          </a:lstStyle>
          <a:p>
            <a:pPr>
              <a:defRPr/>
            </a:pPr>
            <a:endParaRPr lang="de-DE"/>
          </a:p>
        </p:txBody>
      </p:sp>
      <p:sp>
        <p:nvSpPr>
          <p:cNvPr id="6" name="Foliennummernplatzhalter 5"/>
          <p:cNvSpPr>
            <a:spLocks noGrp="1"/>
          </p:cNvSpPr>
          <p:nvPr>
            <p:ph type="sldNum" sz="quarter" idx="12"/>
          </p:nvPr>
        </p:nvSpPr>
        <p:spPr/>
        <p:txBody>
          <a:bodyPr/>
          <a:lstStyle>
            <a:lvl1pPr>
              <a:defRPr/>
            </a:lvl1pPr>
          </a:lstStyle>
          <a:p>
            <a:pPr>
              <a:defRPr/>
            </a:pPr>
            <a:fld id="{0DA3145F-D808-4F43-A68F-D1101EAF50D9}" type="slidenum">
              <a:rPr lang="de-DE" altLang="de-DE"/>
              <a:pPr>
                <a:defRPr/>
              </a:pPr>
              <a:t>‹Nr.›</a:t>
            </a:fld>
            <a:endParaRPr lang="de-DE" altLang="de-DE"/>
          </a:p>
        </p:txBody>
      </p:sp>
    </p:spTree>
    <p:extLst>
      <p:ext uri="{BB962C8B-B14F-4D97-AF65-F5344CB8AC3E}">
        <p14:creationId xmlns:p14="http://schemas.microsoft.com/office/powerpoint/2010/main" val="315594664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smtClean="0"/>
              <a:t>Titelmasterformat durch Klicken bearbeiten</a:t>
            </a:r>
            <a:endParaRPr lang="de-DE"/>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smtClean="0"/>
              <a:t>Textmasterformate durch Klicken bearbeiten</a:t>
            </a:r>
          </a:p>
        </p:txBody>
      </p:sp>
      <p:sp>
        <p:nvSpPr>
          <p:cNvPr id="4" name="Datumsplatzhalter 3"/>
          <p:cNvSpPr>
            <a:spLocks noGrp="1"/>
          </p:cNvSpPr>
          <p:nvPr>
            <p:ph type="dt" sz="half" idx="10"/>
          </p:nvPr>
        </p:nvSpPr>
        <p:spPr/>
        <p:txBody>
          <a:bodyPr/>
          <a:lstStyle>
            <a:lvl1pPr>
              <a:defRPr/>
            </a:lvl1pPr>
          </a:lstStyle>
          <a:p>
            <a:pPr>
              <a:defRPr/>
            </a:pPr>
            <a:fld id="{C01921A4-1166-4CE3-9F22-F641830FDEDC}" type="datetime1">
              <a:rPr lang="de-DE" smtClean="0"/>
              <a:t>08.11.16</a:t>
            </a:fld>
            <a:endParaRPr lang="de-DE"/>
          </a:p>
        </p:txBody>
      </p:sp>
      <p:sp>
        <p:nvSpPr>
          <p:cNvPr id="5" name="Fußzeilenplatzhalter 4"/>
          <p:cNvSpPr>
            <a:spLocks noGrp="1"/>
          </p:cNvSpPr>
          <p:nvPr>
            <p:ph type="ftr" sz="quarter" idx="11"/>
          </p:nvPr>
        </p:nvSpPr>
        <p:spPr/>
        <p:txBody>
          <a:bodyPr/>
          <a:lstStyle>
            <a:lvl1pPr>
              <a:defRPr/>
            </a:lvl1pPr>
          </a:lstStyle>
          <a:p>
            <a:pPr>
              <a:defRPr/>
            </a:pPr>
            <a:endParaRPr lang="de-DE"/>
          </a:p>
        </p:txBody>
      </p:sp>
      <p:sp>
        <p:nvSpPr>
          <p:cNvPr id="6" name="Foliennummernplatzhalter 5"/>
          <p:cNvSpPr>
            <a:spLocks noGrp="1"/>
          </p:cNvSpPr>
          <p:nvPr>
            <p:ph type="sldNum" sz="quarter" idx="12"/>
          </p:nvPr>
        </p:nvSpPr>
        <p:spPr/>
        <p:txBody>
          <a:bodyPr/>
          <a:lstStyle>
            <a:lvl1pPr>
              <a:defRPr/>
            </a:lvl1pPr>
          </a:lstStyle>
          <a:p>
            <a:pPr>
              <a:defRPr/>
            </a:pPr>
            <a:fld id="{3A839740-ABCD-47A4-BD60-7D00D084C115}" type="slidenum">
              <a:rPr lang="de-DE" altLang="de-DE"/>
              <a:pPr>
                <a:defRPr/>
              </a:pPr>
              <a:t>‹Nr.›</a:t>
            </a:fld>
            <a:endParaRPr lang="de-DE" altLang="de-DE"/>
          </a:p>
        </p:txBody>
      </p:sp>
    </p:spTree>
    <p:extLst>
      <p:ext uri="{BB962C8B-B14F-4D97-AF65-F5344CB8AC3E}">
        <p14:creationId xmlns:p14="http://schemas.microsoft.com/office/powerpoint/2010/main" val="354020759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Datumsplatzhalter 3"/>
          <p:cNvSpPr>
            <a:spLocks noGrp="1"/>
          </p:cNvSpPr>
          <p:nvPr>
            <p:ph type="dt" sz="half" idx="10"/>
          </p:nvPr>
        </p:nvSpPr>
        <p:spPr/>
        <p:txBody>
          <a:bodyPr/>
          <a:lstStyle>
            <a:lvl1pPr>
              <a:defRPr/>
            </a:lvl1pPr>
          </a:lstStyle>
          <a:p>
            <a:pPr>
              <a:defRPr/>
            </a:pPr>
            <a:fld id="{54A8864C-8B4B-4148-B8BC-96C22664A0BF}" type="datetime1">
              <a:rPr lang="de-DE" smtClean="0"/>
              <a:t>08.11.16</a:t>
            </a:fld>
            <a:endParaRPr lang="de-DE"/>
          </a:p>
        </p:txBody>
      </p:sp>
      <p:sp>
        <p:nvSpPr>
          <p:cNvPr id="6" name="Fußzeilenplatzhalter 4"/>
          <p:cNvSpPr>
            <a:spLocks noGrp="1"/>
          </p:cNvSpPr>
          <p:nvPr>
            <p:ph type="ftr" sz="quarter" idx="11"/>
          </p:nvPr>
        </p:nvSpPr>
        <p:spPr/>
        <p:txBody>
          <a:bodyPr/>
          <a:lstStyle>
            <a:lvl1pPr>
              <a:defRPr/>
            </a:lvl1pPr>
          </a:lstStyle>
          <a:p>
            <a:pPr>
              <a:defRPr/>
            </a:pPr>
            <a:endParaRPr lang="de-DE"/>
          </a:p>
        </p:txBody>
      </p:sp>
      <p:sp>
        <p:nvSpPr>
          <p:cNvPr id="7" name="Foliennummernplatzhalter 5"/>
          <p:cNvSpPr>
            <a:spLocks noGrp="1"/>
          </p:cNvSpPr>
          <p:nvPr>
            <p:ph type="sldNum" sz="quarter" idx="12"/>
          </p:nvPr>
        </p:nvSpPr>
        <p:spPr/>
        <p:txBody>
          <a:bodyPr/>
          <a:lstStyle>
            <a:lvl1pPr>
              <a:defRPr/>
            </a:lvl1pPr>
          </a:lstStyle>
          <a:p>
            <a:pPr>
              <a:defRPr/>
            </a:pPr>
            <a:fld id="{A0E3DF99-02D6-4734-BACA-EDC384F88635}" type="slidenum">
              <a:rPr lang="de-DE" altLang="de-DE"/>
              <a:pPr>
                <a:defRPr/>
              </a:pPr>
              <a:t>‹Nr.›</a:t>
            </a:fld>
            <a:endParaRPr lang="de-DE" altLang="de-DE"/>
          </a:p>
        </p:txBody>
      </p:sp>
    </p:spTree>
    <p:extLst>
      <p:ext uri="{BB962C8B-B14F-4D97-AF65-F5344CB8AC3E}">
        <p14:creationId xmlns:p14="http://schemas.microsoft.com/office/powerpoint/2010/main" val="16641873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Datumsplatzhalter 3"/>
          <p:cNvSpPr>
            <a:spLocks noGrp="1"/>
          </p:cNvSpPr>
          <p:nvPr>
            <p:ph type="dt" sz="half" idx="10"/>
          </p:nvPr>
        </p:nvSpPr>
        <p:spPr/>
        <p:txBody>
          <a:bodyPr/>
          <a:lstStyle>
            <a:lvl1pPr>
              <a:defRPr/>
            </a:lvl1pPr>
          </a:lstStyle>
          <a:p>
            <a:pPr>
              <a:defRPr/>
            </a:pPr>
            <a:fld id="{87BB033A-808C-4CBC-920B-7F193C014D55}" type="datetime1">
              <a:rPr lang="de-DE" smtClean="0"/>
              <a:t>08.11.16</a:t>
            </a:fld>
            <a:endParaRPr lang="de-DE"/>
          </a:p>
        </p:txBody>
      </p:sp>
      <p:sp>
        <p:nvSpPr>
          <p:cNvPr id="4" name="Fußzeilenplatzhalter 4"/>
          <p:cNvSpPr>
            <a:spLocks noGrp="1"/>
          </p:cNvSpPr>
          <p:nvPr>
            <p:ph type="ftr" sz="quarter" idx="11"/>
          </p:nvPr>
        </p:nvSpPr>
        <p:spPr/>
        <p:txBody>
          <a:bodyPr/>
          <a:lstStyle>
            <a:lvl1pPr>
              <a:defRPr/>
            </a:lvl1pPr>
          </a:lstStyle>
          <a:p>
            <a:pPr>
              <a:defRPr/>
            </a:pPr>
            <a:endParaRPr lang="de-DE"/>
          </a:p>
        </p:txBody>
      </p:sp>
      <p:sp>
        <p:nvSpPr>
          <p:cNvPr id="5" name="Foliennummernplatzhalter 5"/>
          <p:cNvSpPr>
            <a:spLocks noGrp="1"/>
          </p:cNvSpPr>
          <p:nvPr>
            <p:ph type="sldNum" sz="quarter" idx="12"/>
          </p:nvPr>
        </p:nvSpPr>
        <p:spPr/>
        <p:txBody>
          <a:bodyPr/>
          <a:lstStyle>
            <a:lvl1pPr>
              <a:defRPr/>
            </a:lvl1pPr>
          </a:lstStyle>
          <a:p>
            <a:pPr>
              <a:defRPr/>
            </a:pPr>
            <a:fld id="{32A7B812-DA0E-45B4-9D63-A880B2D5361E}" type="slidenum">
              <a:rPr lang="de-DE" altLang="de-DE"/>
              <a:pPr>
                <a:defRPr/>
              </a:pPr>
              <a:t>‹Nr.›</a:t>
            </a:fld>
            <a:endParaRPr lang="de-DE" altLang="de-DE"/>
          </a:p>
        </p:txBody>
      </p:sp>
    </p:spTree>
    <p:extLst>
      <p:ext uri="{BB962C8B-B14F-4D97-AF65-F5344CB8AC3E}">
        <p14:creationId xmlns:p14="http://schemas.microsoft.com/office/powerpoint/2010/main" val="248003127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DE" smtClean="0"/>
              <a:t>Titelmasterformat durch Klicken bearbeiten</a:t>
            </a:r>
            <a:endParaRPr lang="de-DE"/>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Textmasterformate durch Klicken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Textmasterformate durch Klicken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Datumsplatzhalter 3"/>
          <p:cNvSpPr>
            <a:spLocks noGrp="1"/>
          </p:cNvSpPr>
          <p:nvPr>
            <p:ph type="dt" sz="half" idx="10"/>
          </p:nvPr>
        </p:nvSpPr>
        <p:spPr/>
        <p:txBody>
          <a:bodyPr/>
          <a:lstStyle>
            <a:lvl1pPr>
              <a:defRPr/>
            </a:lvl1pPr>
          </a:lstStyle>
          <a:p>
            <a:pPr>
              <a:defRPr/>
            </a:pPr>
            <a:fld id="{E5754EB7-D991-4DA8-9E93-3CD963DB8B9A}" type="datetime1">
              <a:rPr lang="de-DE" smtClean="0"/>
              <a:t>08.11.16</a:t>
            </a:fld>
            <a:endParaRPr lang="de-DE"/>
          </a:p>
        </p:txBody>
      </p:sp>
      <p:sp>
        <p:nvSpPr>
          <p:cNvPr id="8" name="Fußzeilenplatzhalter 4"/>
          <p:cNvSpPr>
            <a:spLocks noGrp="1"/>
          </p:cNvSpPr>
          <p:nvPr>
            <p:ph type="ftr" sz="quarter" idx="11"/>
          </p:nvPr>
        </p:nvSpPr>
        <p:spPr/>
        <p:txBody>
          <a:bodyPr/>
          <a:lstStyle>
            <a:lvl1pPr>
              <a:defRPr/>
            </a:lvl1pPr>
          </a:lstStyle>
          <a:p>
            <a:pPr>
              <a:defRPr/>
            </a:pPr>
            <a:endParaRPr lang="de-DE"/>
          </a:p>
        </p:txBody>
      </p:sp>
      <p:sp>
        <p:nvSpPr>
          <p:cNvPr id="9" name="Foliennummernplatzhalter 5"/>
          <p:cNvSpPr>
            <a:spLocks noGrp="1"/>
          </p:cNvSpPr>
          <p:nvPr>
            <p:ph type="sldNum" sz="quarter" idx="12"/>
          </p:nvPr>
        </p:nvSpPr>
        <p:spPr/>
        <p:txBody>
          <a:bodyPr/>
          <a:lstStyle>
            <a:lvl1pPr>
              <a:defRPr/>
            </a:lvl1pPr>
          </a:lstStyle>
          <a:p>
            <a:pPr>
              <a:defRPr/>
            </a:pPr>
            <a:fld id="{EEEBF0C9-0430-4D5E-BB31-929242E34AE4}" type="slidenum">
              <a:rPr lang="de-DE" altLang="de-DE"/>
              <a:pPr>
                <a:defRPr/>
              </a:pPr>
              <a:t>‹Nr.›</a:t>
            </a:fld>
            <a:endParaRPr lang="de-DE" altLang="de-DE"/>
          </a:p>
        </p:txBody>
      </p:sp>
    </p:spTree>
    <p:extLst>
      <p:ext uri="{BB962C8B-B14F-4D97-AF65-F5344CB8AC3E}">
        <p14:creationId xmlns:p14="http://schemas.microsoft.com/office/powerpoint/2010/main" val="12029596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Datumsplatzhalter 3"/>
          <p:cNvSpPr>
            <a:spLocks noGrp="1"/>
          </p:cNvSpPr>
          <p:nvPr>
            <p:ph type="dt" sz="half" idx="10"/>
          </p:nvPr>
        </p:nvSpPr>
        <p:spPr/>
        <p:txBody>
          <a:bodyPr/>
          <a:lstStyle>
            <a:lvl1pPr>
              <a:defRPr/>
            </a:lvl1pPr>
          </a:lstStyle>
          <a:p>
            <a:pPr>
              <a:defRPr/>
            </a:pPr>
            <a:fld id="{1CD8B67E-008A-4BE3-BB23-B0ED43564598}" type="datetime1">
              <a:rPr lang="de-DE" smtClean="0"/>
              <a:t>08.11.16</a:t>
            </a:fld>
            <a:endParaRPr lang="de-DE"/>
          </a:p>
        </p:txBody>
      </p:sp>
      <p:sp>
        <p:nvSpPr>
          <p:cNvPr id="4" name="Fußzeilenplatzhalter 4"/>
          <p:cNvSpPr>
            <a:spLocks noGrp="1"/>
          </p:cNvSpPr>
          <p:nvPr>
            <p:ph type="ftr" sz="quarter" idx="11"/>
          </p:nvPr>
        </p:nvSpPr>
        <p:spPr/>
        <p:txBody>
          <a:bodyPr/>
          <a:lstStyle>
            <a:lvl1pPr>
              <a:defRPr/>
            </a:lvl1pPr>
          </a:lstStyle>
          <a:p>
            <a:pPr>
              <a:defRPr/>
            </a:pPr>
            <a:endParaRPr lang="de-DE"/>
          </a:p>
        </p:txBody>
      </p:sp>
      <p:sp>
        <p:nvSpPr>
          <p:cNvPr id="5" name="Foliennummernplatzhalter 5"/>
          <p:cNvSpPr>
            <a:spLocks noGrp="1"/>
          </p:cNvSpPr>
          <p:nvPr>
            <p:ph type="sldNum" sz="quarter" idx="12"/>
          </p:nvPr>
        </p:nvSpPr>
        <p:spPr/>
        <p:txBody>
          <a:bodyPr/>
          <a:lstStyle>
            <a:lvl1pPr>
              <a:defRPr/>
            </a:lvl1pPr>
          </a:lstStyle>
          <a:p>
            <a:pPr>
              <a:defRPr/>
            </a:pPr>
            <a:fld id="{03BE74EB-8DDB-4E28-83E3-812A1C931104}" type="slidenum">
              <a:rPr lang="de-DE" altLang="de-DE"/>
              <a:pPr>
                <a:defRPr/>
              </a:pPr>
              <a:t>‹Nr.›</a:t>
            </a:fld>
            <a:endParaRPr lang="de-DE" altLang="de-DE"/>
          </a:p>
        </p:txBody>
      </p:sp>
    </p:spTree>
    <p:extLst>
      <p:ext uri="{BB962C8B-B14F-4D97-AF65-F5344CB8AC3E}">
        <p14:creationId xmlns:p14="http://schemas.microsoft.com/office/powerpoint/2010/main" val="109869229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3"/>
          <p:cNvSpPr>
            <a:spLocks noGrp="1"/>
          </p:cNvSpPr>
          <p:nvPr>
            <p:ph type="dt" sz="half" idx="10"/>
          </p:nvPr>
        </p:nvSpPr>
        <p:spPr/>
        <p:txBody>
          <a:bodyPr/>
          <a:lstStyle>
            <a:lvl1pPr>
              <a:defRPr/>
            </a:lvl1pPr>
          </a:lstStyle>
          <a:p>
            <a:pPr>
              <a:defRPr/>
            </a:pPr>
            <a:fld id="{00927D5A-1034-417B-971E-8D59AA3232EA}" type="datetime1">
              <a:rPr lang="de-DE" smtClean="0"/>
              <a:t>08.11.16</a:t>
            </a:fld>
            <a:endParaRPr lang="de-DE"/>
          </a:p>
        </p:txBody>
      </p:sp>
      <p:sp>
        <p:nvSpPr>
          <p:cNvPr id="3" name="Fußzeilenplatzhalter 4"/>
          <p:cNvSpPr>
            <a:spLocks noGrp="1"/>
          </p:cNvSpPr>
          <p:nvPr>
            <p:ph type="ftr" sz="quarter" idx="11"/>
          </p:nvPr>
        </p:nvSpPr>
        <p:spPr/>
        <p:txBody>
          <a:bodyPr/>
          <a:lstStyle>
            <a:lvl1pPr>
              <a:defRPr/>
            </a:lvl1pPr>
          </a:lstStyle>
          <a:p>
            <a:pPr>
              <a:defRPr/>
            </a:pPr>
            <a:endParaRPr lang="de-DE"/>
          </a:p>
        </p:txBody>
      </p:sp>
      <p:sp>
        <p:nvSpPr>
          <p:cNvPr id="4" name="Foliennummernplatzhalter 5"/>
          <p:cNvSpPr>
            <a:spLocks noGrp="1"/>
          </p:cNvSpPr>
          <p:nvPr>
            <p:ph type="sldNum" sz="quarter" idx="12"/>
          </p:nvPr>
        </p:nvSpPr>
        <p:spPr/>
        <p:txBody>
          <a:bodyPr/>
          <a:lstStyle>
            <a:lvl1pPr>
              <a:defRPr/>
            </a:lvl1pPr>
          </a:lstStyle>
          <a:p>
            <a:pPr>
              <a:defRPr/>
            </a:pPr>
            <a:fld id="{002994E5-4F83-41C4-8F2F-F4F9D77E13EF}" type="slidenum">
              <a:rPr lang="de-DE" altLang="de-DE"/>
              <a:pPr>
                <a:defRPr/>
              </a:pPr>
              <a:t>‹Nr.›</a:t>
            </a:fld>
            <a:endParaRPr lang="de-DE" altLang="de-DE"/>
          </a:p>
        </p:txBody>
      </p:sp>
    </p:spTree>
    <p:extLst>
      <p:ext uri="{BB962C8B-B14F-4D97-AF65-F5344CB8AC3E}">
        <p14:creationId xmlns:p14="http://schemas.microsoft.com/office/powerpoint/2010/main" val="45483029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smtClean="0"/>
              <a:t>Titelmasterformat durch Klicken bearbeiten</a:t>
            </a:r>
            <a:endParaRPr lang="de-DE"/>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Textmasterformate durch Klicken bearbeiten</a:t>
            </a:r>
          </a:p>
        </p:txBody>
      </p:sp>
      <p:sp>
        <p:nvSpPr>
          <p:cNvPr id="5" name="Datumsplatzhalter 3"/>
          <p:cNvSpPr>
            <a:spLocks noGrp="1"/>
          </p:cNvSpPr>
          <p:nvPr>
            <p:ph type="dt" sz="half" idx="10"/>
          </p:nvPr>
        </p:nvSpPr>
        <p:spPr/>
        <p:txBody>
          <a:bodyPr/>
          <a:lstStyle>
            <a:lvl1pPr>
              <a:defRPr/>
            </a:lvl1pPr>
          </a:lstStyle>
          <a:p>
            <a:pPr>
              <a:defRPr/>
            </a:pPr>
            <a:fld id="{F719BB97-B5AF-44F2-94E6-13B65D566B25}" type="datetime1">
              <a:rPr lang="de-DE" smtClean="0"/>
              <a:t>08.11.16</a:t>
            </a:fld>
            <a:endParaRPr lang="de-DE"/>
          </a:p>
        </p:txBody>
      </p:sp>
      <p:sp>
        <p:nvSpPr>
          <p:cNvPr id="6" name="Fußzeilenplatzhalter 4"/>
          <p:cNvSpPr>
            <a:spLocks noGrp="1"/>
          </p:cNvSpPr>
          <p:nvPr>
            <p:ph type="ftr" sz="quarter" idx="11"/>
          </p:nvPr>
        </p:nvSpPr>
        <p:spPr/>
        <p:txBody>
          <a:bodyPr/>
          <a:lstStyle>
            <a:lvl1pPr>
              <a:defRPr/>
            </a:lvl1pPr>
          </a:lstStyle>
          <a:p>
            <a:pPr>
              <a:defRPr/>
            </a:pPr>
            <a:endParaRPr lang="de-DE"/>
          </a:p>
        </p:txBody>
      </p:sp>
      <p:sp>
        <p:nvSpPr>
          <p:cNvPr id="7" name="Foliennummernplatzhalter 5"/>
          <p:cNvSpPr>
            <a:spLocks noGrp="1"/>
          </p:cNvSpPr>
          <p:nvPr>
            <p:ph type="sldNum" sz="quarter" idx="12"/>
          </p:nvPr>
        </p:nvSpPr>
        <p:spPr/>
        <p:txBody>
          <a:bodyPr/>
          <a:lstStyle>
            <a:lvl1pPr>
              <a:defRPr/>
            </a:lvl1pPr>
          </a:lstStyle>
          <a:p>
            <a:pPr>
              <a:defRPr/>
            </a:pPr>
            <a:fld id="{6F938CA5-5AC9-455E-B9BC-366751CA268E}" type="slidenum">
              <a:rPr lang="de-DE" altLang="de-DE"/>
              <a:pPr>
                <a:defRPr/>
              </a:pPr>
              <a:t>‹Nr.›</a:t>
            </a:fld>
            <a:endParaRPr lang="de-DE" altLang="de-DE"/>
          </a:p>
        </p:txBody>
      </p:sp>
    </p:spTree>
    <p:extLst>
      <p:ext uri="{BB962C8B-B14F-4D97-AF65-F5344CB8AC3E}">
        <p14:creationId xmlns:p14="http://schemas.microsoft.com/office/powerpoint/2010/main" val="251048084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smtClean="0"/>
              <a:t>Titelmasterformat durch Klicken bearbeiten</a:t>
            </a:r>
            <a:endParaRPr lang="de-DE"/>
          </a:p>
        </p:txBody>
      </p:sp>
      <p:sp>
        <p:nvSpPr>
          <p:cNvPr id="3" name="Bildplatzhalt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de-DE" noProof="0"/>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Textmasterformate durch Klicken bearbeiten</a:t>
            </a:r>
          </a:p>
        </p:txBody>
      </p:sp>
      <p:sp>
        <p:nvSpPr>
          <p:cNvPr id="5" name="Datumsplatzhalter 3"/>
          <p:cNvSpPr>
            <a:spLocks noGrp="1"/>
          </p:cNvSpPr>
          <p:nvPr>
            <p:ph type="dt" sz="half" idx="10"/>
          </p:nvPr>
        </p:nvSpPr>
        <p:spPr/>
        <p:txBody>
          <a:bodyPr/>
          <a:lstStyle>
            <a:lvl1pPr>
              <a:defRPr/>
            </a:lvl1pPr>
          </a:lstStyle>
          <a:p>
            <a:pPr>
              <a:defRPr/>
            </a:pPr>
            <a:fld id="{30DCC6C2-F630-4E5E-8A07-0CE013A60E5B}" type="datetime1">
              <a:rPr lang="de-DE" smtClean="0"/>
              <a:t>08.11.16</a:t>
            </a:fld>
            <a:endParaRPr lang="de-DE"/>
          </a:p>
        </p:txBody>
      </p:sp>
      <p:sp>
        <p:nvSpPr>
          <p:cNvPr id="6" name="Fußzeilenplatzhalter 4"/>
          <p:cNvSpPr>
            <a:spLocks noGrp="1"/>
          </p:cNvSpPr>
          <p:nvPr>
            <p:ph type="ftr" sz="quarter" idx="11"/>
          </p:nvPr>
        </p:nvSpPr>
        <p:spPr/>
        <p:txBody>
          <a:bodyPr/>
          <a:lstStyle>
            <a:lvl1pPr>
              <a:defRPr/>
            </a:lvl1pPr>
          </a:lstStyle>
          <a:p>
            <a:pPr>
              <a:defRPr/>
            </a:pPr>
            <a:endParaRPr lang="de-DE"/>
          </a:p>
        </p:txBody>
      </p:sp>
      <p:sp>
        <p:nvSpPr>
          <p:cNvPr id="7" name="Foliennummernplatzhalter 5"/>
          <p:cNvSpPr>
            <a:spLocks noGrp="1"/>
          </p:cNvSpPr>
          <p:nvPr>
            <p:ph type="sldNum" sz="quarter" idx="12"/>
          </p:nvPr>
        </p:nvSpPr>
        <p:spPr/>
        <p:txBody>
          <a:bodyPr/>
          <a:lstStyle>
            <a:lvl1pPr>
              <a:defRPr/>
            </a:lvl1pPr>
          </a:lstStyle>
          <a:p>
            <a:pPr>
              <a:defRPr/>
            </a:pPr>
            <a:fld id="{BC187D6F-EB45-45D0-901A-AFAA0099EBAF}" type="slidenum">
              <a:rPr lang="de-DE" altLang="de-DE"/>
              <a:pPr>
                <a:defRPr/>
              </a:pPr>
              <a:t>‹Nr.›</a:t>
            </a:fld>
            <a:endParaRPr lang="de-DE" altLang="de-DE"/>
          </a:p>
        </p:txBody>
      </p:sp>
    </p:spTree>
    <p:extLst>
      <p:ext uri="{BB962C8B-B14F-4D97-AF65-F5344CB8AC3E}">
        <p14:creationId xmlns:p14="http://schemas.microsoft.com/office/powerpoint/2010/main" val="262491949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lvl1pPr>
              <a:defRPr/>
            </a:lvl1pPr>
          </a:lstStyle>
          <a:p>
            <a:pPr>
              <a:defRPr/>
            </a:pPr>
            <a:fld id="{33A9F766-2D6B-49F6-B3CE-3F09F0EFC93E}" type="datetime1">
              <a:rPr lang="de-DE" smtClean="0"/>
              <a:t>08.11.16</a:t>
            </a:fld>
            <a:endParaRPr lang="de-DE"/>
          </a:p>
        </p:txBody>
      </p:sp>
      <p:sp>
        <p:nvSpPr>
          <p:cNvPr id="5" name="Fußzeilenplatzhalter 4"/>
          <p:cNvSpPr>
            <a:spLocks noGrp="1"/>
          </p:cNvSpPr>
          <p:nvPr>
            <p:ph type="ftr" sz="quarter" idx="11"/>
          </p:nvPr>
        </p:nvSpPr>
        <p:spPr/>
        <p:txBody>
          <a:bodyPr/>
          <a:lstStyle>
            <a:lvl1pPr>
              <a:defRPr/>
            </a:lvl1pPr>
          </a:lstStyle>
          <a:p>
            <a:pPr>
              <a:defRPr/>
            </a:pPr>
            <a:endParaRPr lang="de-DE"/>
          </a:p>
        </p:txBody>
      </p:sp>
      <p:sp>
        <p:nvSpPr>
          <p:cNvPr id="6" name="Foliennummernplatzhalter 5"/>
          <p:cNvSpPr>
            <a:spLocks noGrp="1"/>
          </p:cNvSpPr>
          <p:nvPr>
            <p:ph type="sldNum" sz="quarter" idx="12"/>
          </p:nvPr>
        </p:nvSpPr>
        <p:spPr/>
        <p:txBody>
          <a:bodyPr/>
          <a:lstStyle>
            <a:lvl1pPr>
              <a:defRPr/>
            </a:lvl1pPr>
          </a:lstStyle>
          <a:p>
            <a:pPr>
              <a:defRPr/>
            </a:pPr>
            <a:fld id="{128F173D-6C24-4CFA-A155-94A277D99287}" type="slidenum">
              <a:rPr lang="de-DE" altLang="de-DE"/>
              <a:pPr>
                <a:defRPr/>
              </a:pPr>
              <a:t>‹Nr.›</a:t>
            </a:fld>
            <a:endParaRPr lang="de-DE" altLang="de-DE"/>
          </a:p>
        </p:txBody>
      </p:sp>
    </p:spTree>
    <p:extLst>
      <p:ext uri="{BB962C8B-B14F-4D97-AF65-F5344CB8AC3E}">
        <p14:creationId xmlns:p14="http://schemas.microsoft.com/office/powerpoint/2010/main" val="70180665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274638"/>
            <a:ext cx="2057400" cy="5851525"/>
          </a:xfr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457200" y="274638"/>
            <a:ext cx="6019800" cy="5851525"/>
          </a:xfrm>
        </p:spPr>
        <p:txBody>
          <a:bodyPr vert="eaVert"/>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lvl1pPr>
              <a:defRPr/>
            </a:lvl1pPr>
          </a:lstStyle>
          <a:p>
            <a:pPr>
              <a:defRPr/>
            </a:pPr>
            <a:fld id="{BCBB4DDB-BA53-44E1-B4D8-3E26C755E148}" type="datetime1">
              <a:rPr lang="de-DE" smtClean="0"/>
              <a:t>08.11.16</a:t>
            </a:fld>
            <a:endParaRPr lang="de-DE"/>
          </a:p>
        </p:txBody>
      </p:sp>
      <p:sp>
        <p:nvSpPr>
          <p:cNvPr id="5" name="Fußzeilenplatzhalter 4"/>
          <p:cNvSpPr>
            <a:spLocks noGrp="1"/>
          </p:cNvSpPr>
          <p:nvPr>
            <p:ph type="ftr" sz="quarter" idx="11"/>
          </p:nvPr>
        </p:nvSpPr>
        <p:spPr/>
        <p:txBody>
          <a:bodyPr/>
          <a:lstStyle>
            <a:lvl1pPr>
              <a:defRPr/>
            </a:lvl1pPr>
          </a:lstStyle>
          <a:p>
            <a:pPr>
              <a:defRPr/>
            </a:pPr>
            <a:endParaRPr lang="de-DE"/>
          </a:p>
        </p:txBody>
      </p:sp>
      <p:sp>
        <p:nvSpPr>
          <p:cNvPr id="6" name="Foliennummernplatzhalter 5"/>
          <p:cNvSpPr>
            <a:spLocks noGrp="1"/>
          </p:cNvSpPr>
          <p:nvPr>
            <p:ph type="sldNum" sz="quarter" idx="12"/>
          </p:nvPr>
        </p:nvSpPr>
        <p:spPr/>
        <p:txBody>
          <a:bodyPr/>
          <a:lstStyle>
            <a:lvl1pPr>
              <a:defRPr/>
            </a:lvl1pPr>
          </a:lstStyle>
          <a:p>
            <a:pPr>
              <a:defRPr/>
            </a:pPr>
            <a:fld id="{DE1DE8FC-F82E-4DD2-B627-8A0A29A17BE5}" type="slidenum">
              <a:rPr lang="de-DE" altLang="de-DE"/>
              <a:pPr>
                <a:defRPr/>
              </a:pPr>
              <a:t>‹Nr.›</a:t>
            </a:fld>
            <a:endParaRPr lang="de-DE" altLang="de-DE"/>
          </a:p>
        </p:txBody>
      </p:sp>
    </p:spTree>
    <p:extLst>
      <p:ext uri="{BB962C8B-B14F-4D97-AF65-F5344CB8AC3E}">
        <p14:creationId xmlns:p14="http://schemas.microsoft.com/office/powerpoint/2010/main" val="3033972133"/>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e-DE" smtClean="0"/>
              <a:t>Titelmasterformat durch Klicken bearbeiten</a:t>
            </a:r>
            <a:endParaRPr lang="de-DE"/>
          </a:p>
        </p:txBody>
      </p:sp>
      <p:sp>
        <p:nvSpPr>
          <p:cNvPr id="3" name="Unter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smtClean="0"/>
              <a:t>Formatvorlage des Untertitelmasters durch Klicken bearbeiten</a:t>
            </a:r>
            <a:endParaRPr lang="de-DE"/>
          </a:p>
        </p:txBody>
      </p:sp>
      <p:sp>
        <p:nvSpPr>
          <p:cNvPr id="4" name="Datumsplatzhalter 3"/>
          <p:cNvSpPr>
            <a:spLocks noGrp="1"/>
          </p:cNvSpPr>
          <p:nvPr>
            <p:ph type="dt" sz="half" idx="10"/>
          </p:nvPr>
        </p:nvSpPr>
        <p:spPr/>
        <p:txBody>
          <a:bodyPr/>
          <a:lstStyle>
            <a:lvl1pPr>
              <a:defRPr/>
            </a:lvl1pPr>
          </a:lstStyle>
          <a:p>
            <a:pPr>
              <a:defRPr/>
            </a:pPr>
            <a:fld id="{102BBFE9-A2E4-47E9-BAD2-DA8220EC5DEC}" type="datetime1">
              <a:rPr lang="de-DE" smtClean="0"/>
              <a:t>08.11.16</a:t>
            </a:fld>
            <a:endParaRPr lang="de-DE"/>
          </a:p>
        </p:txBody>
      </p:sp>
      <p:sp>
        <p:nvSpPr>
          <p:cNvPr id="5" name="Fußzeilenplatzhalter 4"/>
          <p:cNvSpPr>
            <a:spLocks noGrp="1"/>
          </p:cNvSpPr>
          <p:nvPr>
            <p:ph type="ftr" sz="quarter" idx="11"/>
          </p:nvPr>
        </p:nvSpPr>
        <p:spPr/>
        <p:txBody>
          <a:bodyPr/>
          <a:lstStyle>
            <a:lvl1pPr>
              <a:defRPr/>
            </a:lvl1pPr>
          </a:lstStyle>
          <a:p>
            <a:pPr>
              <a:defRPr/>
            </a:pPr>
            <a:endParaRPr lang="de-DE"/>
          </a:p>
        </p:txBody>
      </p:sp>
      <p:sp>
        <p:nvSpPr>
          <p:cNvPr id="6" name="Foliennummernplatzhalter 5"/>
          <p:cNvSpPr>
            <a:spLocks noGrp="1"/>
          </p:cNvSpPr>
          <p:nvPr>
            <p:ph type="sldNum" sz="quarter" idx="12"/>
          </p:nvPr>
        </p:nvSpPr>
        <p:spPr/>
        <p:txBody>
          <a:bodyPr/>
          <a:lstStyle>
            <a:lvl1pPr>
              <a:defRPr/>
            </a:lvl1pPr>
          </a:lstStyle>
          <a:p>
            <a:pPr>
              <a:defRPr/>
            </a:pPr>
            <a:fld id="{7E317B92-9110-43F0-986C-47C5CE9808DA}" type="slidenum">
              <a:rPr lang="de-DE" altLang="de-DE"/>
              <a:pPr>
                <a:defRPr/>
              </a:pPr>
              <a:t>‹Nr.›</a:t>
            </a:fld>
            <a:endParaRPr lang="de-DE" altLang="de-DE"/>
          </a:p>
        </p:txBody>
      </p:sp>
    </p:spTree>
    <p:extLst>
      <p:ext uri="{BB962C8B-B14F-4D97-AF65-F5344CB8AC3E}">
        <p14:creationId xmlns:p14="http://schemas.microsoft.com/office/powerpoint/2010/main" val="3371600220"/>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lvl1pPr>
              <a:defRPr/>
            </a:lvl1pPr>
          </a:lstStyle>
          <a:p>
            <a:pPr>
              <a:defRPr/>
            </a:pPr>
            <a:fld id="{D89A58D5-47D8-4A80-9A0F-B0D0CE392EFB}" type="datetime1">
              <a:rPr lang="de-DE" smtClean="0"/>
              <a:t>08.11.16</a:t>
            </a:fld>
            <a:endParaRPr lang="de-DE"/>
          </a:p>
        </p:txBody>
      </p:sp>
      <p:sp>
        <p:nvSpPr>
          <p:cNvPr id="5" name="Fußzeilenplatzhalter 4"/>
          <p:cNvSpPr>
            <a:spLocks noGrp="1"/>
          </p:cNvSpPr>
          <p:nvPr>
            <p:ph type="ftr" sz="quarter" idx="11"/>
          </p:nvPr>
        </p:nvSpPr>
        <p:spPr/>
        <p:txBody>
          <a:bodyPr/>
          <a:lstStyle>
            <a:lvl1pPr>
              <a:defRPr/>
            </a:lvl1pPr>
          </a:lstStyle>
          <a:p>
            <a:pPr>
              <a:defRPr/>
            </a:pPr>
            <a:endParaRPr lang="de-DE"/>
          </a:p>
        </p:txBody>
      </p:sp>
      <p:sp>
        <p:nvSpPr>
          <p:cNvPr id="6" name="Foliennummernplatzhalter 5"/>
          <p:cNvSpPr>
            <a:spLocks noGrp="1"/>
          </p:cNvSpPr>
          <p:nvPr>
            <p:ph type="sldNum" sz="quarter" idx="12"/>
          </p:nvPr>
        </p:nvSpPr>
        <p:spPr/>
        <p:txBody>
          <a:bodyPr/>
          <a:lstStyle>
            <a:lvl1pPr>
              <a:defRPr/>
            </a:lvl1pPr>
          </a:lstStyle>
          <a:p>
            <a:pPr>
              <a:defRPr/>
            </a:pPr>
            <a:fld id="{1EFBD1CA-3EAC-4FF9-8997-B9C54A924232}" type="slidenum">
              <a:rPr lang="de-DE" altLang="de-DE"/>
              <a:pPr>
                <a:defRPr/>
              </a:pPr>
              <a:t>‹Nr.›</a:t>
            </a:fld>
            <a:endParaRPr lang="de-DE" altLang="de-DE"/>
          </a:p>
        </p:txBody>
      </p:sp>
    </p:spTree>
    <p:extLst>
      <p:ext uri="{BB962C8B-B14F-4D97-AF65-F5344CB8AC3E}">
        <p14:creationId xmlns:p14="http://schemas.microsoft.com/office/powerpoint/2010/main" val="1793908311"/>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smtClean="0"/>
              <a:t>Titelmasterformat durch Klicken bearbeiten</a:t>
            </a:r>
            <a:endParaRPr lang="de-DE"/>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smtClean="0"/>
              <a:t>Textmasterformate durch Klicken bearbeiten</a:t>
            </a:r>
          </a:p>
        </p:txBody>
      </p:sp>
      <p:sp>
        <p:nvSpPr>
          <p:cNvPr id="4" name="Datumsplatzhalter 3"/>
          <p:cNvSpPr>
            <a:spLocks noGrp="1"/>
          </p:cNvSpPr>
          <p:nvPr>
            <p:ph type="dt" sz="half" idx="10"/>
          </p:nvPr>
        </p:nvSpPr>
        <p:spPr/>
        <p:txBody>
          <a:bodyPr/>
          <a:lstStyle>
            <a:lvl1pPr>
              <a:defRPr/>
            </a:lvl1pPr>
          </a:lstStyle>
          <a:p>
            <a:pPr>
              <a:defRPr/>
            </a:pPr>
            <a:fld id="{81E06EDE-C50C-47DA-ADF7-70E86A7CF6BB}" type="datetime1">
              <a:rPr lang="de-DE" smtClean="0"/>
              <a:t>08.11.16</a:t>
            </a:fld>
            <a:endParaRPr lang="de-DE"/>
          </a:p>
        </p:txBody>
      </p:sp>
      <p:sp>
        <p:nvSpPr>
          <p:cNvPr id="5" name="Fußzeilenplatzhalter 4"/>
          <p:cNvSpPr>
            <a:spLocks noGrp="1"/>
          </p:cNvSpPr>
          <p:nvPr>
            <p:ph type="ftr" sz="quarter" idx="11"/>
          </p:nvPr>
        </p:nvSpPr>
        <p:spPr/>
        <p:txBody>
          <a:bodyPr/>
          <a:lstStyle>
            <a:lvl1pPr>
              <a:defRPr/>
            </a:lvl1pPr>
          </a:lstStyle>
          <a:p>
            <a:pPr>
              <a:defRPr/>
            </a:pPr>
            <a:endParaRPr lang="de-DE"/>
          </a:p>
        </p:txBody>
      </p:sp>
      <p:sp>
        <p:nvSpPr>
          <p:cNvPr id="6" name="Foliennummernplatzhalter 5"/>
          <p:cNvSpPr>
            <a:spLocks noGrp="1"/>
          </p:cNvSpPr>
          <p:nvPr>
            <p:ph type="sldNum" sz="quarter" idx="12"/>
          </p:nvPr>
        </p:nvSpPr>
        <p:spPr/>
        <p:txBody>
          <a:bodyPr/>
          <a:lstStyle>
            <a:lvl1pPr>
              <a:defRPr/>
            </a:lvl1pPr>
          </a:lstStyle>
          <a:p>
            <a:pPr>
              <a:defRPr/>
            </a:pPr>
            <a:fld id="{747665E2-5ECE-4F41-8F9E-896D631D9781}" type="slidenum">
              <a:rPr lang="de-DE" altLang="de-DE"/>
              <a:pPr>
                <a:defRPr/>
              </a:pPr>
              <a:t>‹Nr.›</a:t>
            </a:fld>
            <a:endParaRPr lang="de-DE" altLang="de-DE"/>
          </a:p>
        </p:txBody>
      </p:sp>
    </p:spTree>
    <p:extLst>
      <p:ext uri="{BB962C8B-B14F-4D97-AF65-F5344CB8AC3E}">
        <p14:creationId xmlns:p14="http://schemas.microsoft.com/office/powerpoint/2010/main" val="31347296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3"/>
          <p:cNvSpPr>
            <a:spLocks noGrp="1"/>
          </p:cNvSpPr>
          <p:nvPr>
            <p:ph type="dt" sz="half" idx="10"/>
          </p:nvPr>
        </p:nvSpPr>
        <p:spPr/>
        <p:txBody>
          <a:bodyPr/>
          <a:lstStyle>
            <a:lvl1pPr>
              <a:defRPr/>
            </a:lvl1pPr>
          </a:lstStyle>
          <a:p>
            <a:pPr>
              <a:defRPr/>
            </a:pPr>
            <a:fld id="{BE46FFB2-A654-4507-A3C9-3B8CAE477AFC}" type="datetime1">
              <a:rPr lang="de-DE" smtClean="0"/>
              <a:t>08.11.16</a:t>
            </a:fld>
            <a:endParaRPr lang="de-DE"/>
          </a:p>
        </p:txBody>
      </p:sp>
      <p:sp>
        <p:nvSpPr>
          <p:cNvPr id="3" name="Fußzeilenplatzhalter 4"/>
          <p:cNvSpPr>
            <a:spLocks noGrp="1"/>
          </p:cNvSpPr>
          <p:nvPr>
            <p:ph type="ftr" sz="quarter" idx="11"/>
          </p:nvPr>
        </p:nvSpPr>
        <p:spPr/>
        <p:txBody>
          <a:bodyPr/>
          <a:lstStyle>
            <a:lvl1pPr>
              <a:defRPr/>
            </a:lvl1pPr>
          </a:lstStyle>
          <a:p>
            <a:pPr>
              <a:defRPr/>
            </a:pPr>
            <a:endParaRPr lang="de-DE"/>
          </a:p>
        </p:txBody>
      </p:sp>
      <p:sp>
        <p:nvSpPr>
          <p:cNvPr id="4" name="Foliennummernplatzhalter 5"/>
          <p:cNvSpPr>
            <a:spLocks noGrp="1"/>
          </p:cNvSpPr>
          <p:nvPr>
            <p:ph type="sldNum" sz="quarter" idx="12"/>
          </p:nvPr>
        </p:nvSpPr>
        <p:spPr/>
        <p:txBody>
          <a:bodyPr/>
          <a:lstStyle>
            <a:lvl1pPr>
              <a:defRPr/>
            </a:lvl1pPr>
          </a:lstStyle>
          <a:p>
            <a:pPr>
              <a:defRPr/>
            </a:pPr>
            <a:fld id="{F9BF4E21-09F1-4AFD-B79D-4881BB3F502D}" type="slidenum">
              <a:rPr lang="de-DE" altLang="de-DE"/>
              <a:pPr>
                <a:defRPr/>
              </a:pPr>
              <a:t>‹Nr.›</a:t>
            </a:fld>
            <a:endParaRPr lang="de-DE" altLang="de-DE"/>
          </a:p>
        </p:txBody>
      </p:sp>
    </p:spTree>
    <p:extLst>
      <p:ext uri="{BB962C8B-B14F-4D97-AF65-F5344CB8AC3E}">
        <p14:creationId xmlns:p14="http://schemas.microsoft.com/office/powerpoint/2010/main" val="303300555"/>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Datumsplatzhalter 3"/>
          <p:cNvSpPr>
            <a:spLocks noGrp="1"/>
          </p:cNvSpPr>
          <p:nvPr>
            <p:ph type="dt" sz="half" idx="10"/>
          </p:nvPr>
        </p:nvSpPr>
        <p:spPr/>
        <p:txBody>
          <a:bodyPr/>
          <a:lstStyle>
            <a:lvl1pPr>
              <a:defRPr/>
            </a:lvl1pPr>
          </a:lstStyle>
          <a:p>
            <a:pPr>
              <a:defRPr/>
            </a:pPr>
            <a:fld id="{B26F8EB7-F6F4-4202-B48F-748EFE7D4332}" type="datetime1">
              <a:rPr lang="de-DE" smtClean="0"/>
              <a:t>08.11.16</a:t>
            </a:fld>
            <a:endParaRPr lang="de-DE"/>
          </a:p>
        </p:txBody>
      </p:sp>
      <p:sp>
        <p:nvSpPr>
          <p:cNvPr id="6" name="Fußzeilenplatzhalter 4"/>
          <p:cNvSpPr>
            <a:spLocks noGrp="1"/>
          </p:cNvSpPr>
          <p:nvPr>
            <p:ph type="ftr" sz="quarter" idx="11"/>
          </p:nvPr>
        </p:nvSpPr>
        <p:spPr/>
        <p:txBody>
          <a:bodyPr/>
          <a:lstStyle>
            <a:lvl1pPr>
              <a:defRPr/>
            </a:lvl1pPr>
          </a:lstStyle>
          <a:p>
            <a:pPr>
              <a:defRPr/>
            </a:pPr>
            <a:endParaRPr lang="de-DE"/>
          </a:p>
        </p:txBody>
      </p:sp>
      <p:sp>
        <p:nvSpPr>
          <p:cNvPr id="7" name="Foliennummernplatzhalter 5"/>
          <p:cNvSpPr>
            <a:spLocks noGrp="1"/>
          </p:cNvSpPr>
          <p:nvPr>
            <p:ph type="sldNum" sz="quarter" idx="12"/>
          </p:nvPr>
        </p:nvSpPr>
        <p:spPr/>
        <p:txBody>
          <a:bodyPr/>
          <a:lstStyle>
            <a:lvl1pPr>
              <a:defRPr/>
            </a:lvl1pPr>
          </a:lstStyle>
          <a:p>
            <a:pPr>
              <a:defRPr/>
            </a:pPr>
            <a:fld id="{1A17A08E-F156-44B8-A774-C0F6F6967E9F}" type="slidenum">
              <a:rPr lang="de-DE" altLang="de-DE"/>
              <a:pPr>
                <a:defRPr/>
              </a:pPr>
              <a:t>‹Nr.›</a:t>
            </a:fld>
            <a:endParaRPr lang="de-DE" altLang="de-DE"/>
          </a:p>
        </p:txBody>
      </p:sp>
    </p:spTree>
    <p:extLst>
      <p:ext uri="{BB962C8B-B14F-4D97-AF65-F5344CB8AC3E}">
        <p14:creationId xmlns:p14="http://schemas.microsoft.com/office/powerpoint/2010/main" val="216454835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DE" smtClean="0"/>
              <a:t>Titelmasterformat durch Klicken bearbeiten</a:t>
            </a:r>
            <a:endParaRPr lang="de-DE"/>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Textmasterformate durch Klicken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Textmasterformate durch Klicken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Datumsplatzhalter 3"/>
          <p:cNvSpPr>
            <a:spLocks noGrp="1"/>
          </p:cNvSpPr>
          <p:nvPr>
            <p:ph type="dt" sz="half" idx="10"/>
          </p:nvPr>
        </p:nvSpPr>
        <p:spPr/>
        <p:txBody>
          <a:bodyPr/>
          <a:lstStyle>
            <a:lvl1pPr>
              <a:defRPr/>
            </a:lvl1pPr>
          </a:lstStyle>
          <a:p>
            <a:pPr>
              <a:defRPr/>
            </a:pPr>
            <a:fld id="{833E6A8E-3758-4F1B-9E9C-02D6435DFFEE}" type="datetime1">
              <a:rPr lang="de-DE" smtClean="0"/>
              <a:t>08.11.16</a:t>
            </a:fld>
            <a:endParaRPr lang="de-DE"/>
          </a:p>
        </p:txBody>
      </p:sp>
      <p:sp>
        <p:nvSpPr>
          <p:cNvPr id="8" name="Fußzeilenplatzhalter 4"/>
          <p:cNvSpPr>
            <a:spLocks noGrp="1"/>
          </p:cNvSpPr>
          <p:nvPr>
            <p:ph type="ftr" sz="quarter" idx="11"/>
          </p:nvPr>
        </p:nvSpPr>
        <p:spPr/>
        <p:txBody>
          <a:bodyPr/>
          <a:lstStyle>
            <a:lvl1pPr>
              <a:defRPr/>
            </a:lvl1pPr>
          </a:lstStyle>
          <a:p>
            <a:pPr>
              <a:defRPr/>
            </a:pPr>
            <a:endParaRPr lang="de-DE"/>
          </a:p>
        </p:txBody>
      </p:sp>
      <p:sp>
        <p:nvSpPr>
          <p:cNvPr id="9" name="Foliennummernplatzhalter 5"/>
          <p:cNvSpPr>
            <a:spLocks noGrp="1"/>
          </p:cNvSpPr>
          <p:nvPr>
            <p:ph type="sldNum" sz="quarter" idx="12"/>
          </p:nvPr>
        </p:nvSpPr>
        <p:spPr/>
        <p:txBody>
          <a:bodyPr/>
          <a:lstStyle>
            <a:lvl1pPr>
              <a:defRPr/>
            </a:lvl1pPr>
          </a:lstStyle>
          <a:p>
            <a:pPr>
              <a:defRPr/>
            </a:pPr>
            <a:fld id="{56F9E812-3B5F-4DCD-9F85-69831A83AE9B}" type="slidenum">
              <a:rPr lang="de-DE" altLang="de-DE"/>
              <a:pPr>
                <a:defRPr/>
              </a:pPr>
              <a:t>‹Nr.›</a:t>
            </a:fld>
            <a:endParaRPr lang="de-DE" altLang="de-DE"/>
          </a:p>
        </p:txBody>
      </p:sp>
    </p:spTree>
    <p:extLst>
      <p:ext uri="{BB962C8B-B14F-4D97-AF65-F5344CB8AC3E}">
        <p14:creationId xmlns:p14="http://schemas.microsoft.com/office/powerpoint/2010/main" val="2416997219"/>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Datumsplatzhalter 3"/>
          <p:cNvSpPr>
            <a:spLocks noGrp="1"/>
          </p:cNvSpPr>
          <p:nvPr>
            <p:ph type="dt" sz="half" idx="10"/>
          </p:nvPr>
        </p:nvSpPr>
        <p:spPr/>
        <p:txBody>
          <a:bodyPr/>
          <a:lstStyle>
            <a:lvl1pPr>
              <a:defRPr/>
            </a:lvl1pPr>
          </a:lstStyle>
          <a:p>
            <a:pPr>
              <a:defRPr/>
            </a:pPr>
            <a:fld id="{7F9064D2-C550-4EAA-893E-FCCFA494E0F2}" type="datetime1">
              <a:rPr lang="de-DE" smtClean="0"/>
              <a:t>08.11.16</a:t>
            </a:fld>
            <a:endParaRPr lang="de-DE"/>
          </a:p>
        </p:txBody>
      </p:sp>
      <p:sp>
        <p:nvSpPr>
          <p:cNvPr id="4" name="Fußzeilenplatzhalter 4"/>
          <p:cNvSpPr>
            <a:spLocks noGrp="1"/>
          </p:cNvSpPr>
          <p:nvPr>
            <p:ph type="ftr" sz="quarter" idx="11"/>
          </p:nvPr>
        </p:nvSpPr>
        <p:spPr/>
        <p:txBody>
          <a:bodyPr/>
          <a:lstStyle>
            <a:lvl1pPr>
              <a:defRPr/>
            </a:lvl1pPr>
          </a:lstStyle>
          <a:p>
            <a:pPr>
              <a:defRPr/>
            </a:pPr>
            <a:endParaRPr lang="de-DE"/>
          </a:p>
        </p:txBody>
      </p:sp>
      <p:sp>
        <p:nvSpPr>
          <p:cNvPr id="5" name="Foliennummernplatzhalter 5"/>
          <p:cNvSpPr>
            <a:spLocks noGrp="1"/>
          </p:cNvSpPr>
          <p:nvPr>
            <p:ph type="sldNum" sz="quarter" idx="12"/>
          </p:nvPr>
        </p:nvSpPr>
        <p:spPr/>
        <p:txBody>
          <a:bodyPr/>
          <a:lstStyle>
            <a:lvl1pPr>
              <a:defRPr/>
            </a:lvl1pPr>
          </a:lstStyle>
          <a:p>
            <a:pPr>
              <a:defRPr/>
            </a:pPr>
            <a:fld id="{50F5E95F-CC81-420A-AE78-C48D0125A9C5}" type="slidenum">
              <a:rPr lang="de-DE" altLang="de-DE"/>
              <a:pPr>
                <a:defRPr/>
              </a:pPr>
              <a:t>‹Nr.›</a:t>
            </a:fld>
            <a:endParaRPr lang="de-DE" altLang="de-DE"/>
          </a:p>
        </p:txBody>
      </p:sp>
    </p:spTree>
    <p:extLst>
      <p:ext uri="{BB962C8B-B14F-4D97-AF65-F5344CB8AC3E}">
        <p14:creationId xmlns:p14="http://schemas.microsoft.com/office/powerpoint/2010/main" val="3376230259"/>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3"/>
          <p:cNvSpPr>
            <a:spLocks noGrp="1"/>
          </p:cNvSpPr>
          <p:nvPr>
            <p:ph type="dt" sz="half" idx="10"/>
          </p:nvPr>
        </p:nvSpPr>
        <p:spPr/>
        <p:txBody>
          <a:bodyPr/>
          <a:lstStyle>
            <a:lvl1pPr>
              <a:defRPr/>
            </a:lvl1pPr>
          </a:lstStyle>
          <a:p>
            <a:pPr>
              <a:defRPr/>
            </a:pPr>
            <a:fld id="{DF11F30C-6E17-43E5-B344-33FCF1A660B1}" type="datetime1">
              <a:rPr lang="de-DE" smtClean="0"/>
              <a:t>08.11.16</a:t>
            </a:fld>
            <a:endParaRPr lang="de-DE"/>
          </a:p>
        </p:txBody>
      </p:sp>
      <p:sp>
        <p:nvSpPr>
          <p:cNvPr id="3" name="Fußzeilenplatzhalter 4"/>
          <p:cNvSpPr>
            <a:spLocks noGrp="1"/>
          </p:cNvSpPr>
          <p:nvPr>
            <p:ph type="ftr" sz="quarter" idx="11"/>
          </p:nvPr>
        </p:nvSpPr>
        <p:spPr/>
        <p:txBody>
          <a:bodyPr/>
          <a:lstStyle>
            <a:lvl1pPr>
              <a:defRPr/>
            </a:lvl1pPr>
          </a:lstStyle>
          <a:p>
            <a:pPr>
              <a:defRPr/>
            </a:pPr>
            <a:endParaRPr lang="de-DE"/>
          </a:p>
        </p:txBody>
      </p:sp>
      <p:sp>
        <p:nvSpPr>
          <p:cNvPr id="4" name="Foliennummernplatzhalter 5"/>
          <p:cNvSpPr>
            <a:spLocks noGrp="1"/>
          </p:cNvSpPr>
          <p:nvPr>
            <p:ph type="sldNum" sz="quarter" idx="12"/>
          </p:nvPr>
        </p:nvSpPr>
        <p:spPr/>
        <p:txBody>
          <a:bodyPr/>
          <a:lstStyle>
            <a:lvl1pPr>
              <a:defRPr/>
            </a:lvl1pPr>
          </a:lstStyle>
          <a:p>
            <a:pPr>
              <a:defRPr/>
            </a:pPr>
            <a:fld id="{CA837B83-B940-4AA7-A7A9-37DB3B78AC56}" type="slidenum">
              <a:rPr lang="de-DE" altLang="de-DE"/>
              <a:pPr>
                <a:defRPr/>
              </a:pPr>
              <a:t>‹Nr.›</a:t>
            </a:fld>
            <a:endParaRPr lang="de-DE" altLang="de-DE"/>
          </a:p>
        </p:txBody>
      </p:sp>
    </p:spTree>
    <p:extLst>
      <p:ext uri="{BB962C8B-B14F-4D97-AF65-F5344CB8AC3E}">
        <p14:creationId xmlns:p14="http://schemas.microsoft.com/office/powerpoint/2010/main" val="3677620160"/>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smtClean="0"/>
              <a:t>Titelmasterformat durch Klicken bearbeiten</a:t>
            </a:r>
            <a:endParaRPr lang="de-DE"/>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Textmasterformate durch Klicken bearbeiten</a:t>
            </a:r>
          </a:p>
        </p:txBody>
      </p:sp>
      <p:sp>
        <p:nvSpPr>
          <p:cNvPr id="5" name="Datumsplatzhalter 3"/>
          <p:cNvSpPr>
            <a:spLocks noGrp="1"/>
          </p:cNvSpPr>
          <p:nvPr>
            <p:ph type="dt" sz="half" idx="10"/>
          </p:nvPr>
        </p:nvSpPr>
        <p:spPr/>
        <p:txBody>
          <a:bodyPr/>
          <a:lstStyle>
            <a:lvl1pPr>
              <a:defRPr/>
            </a:lvl1pPr>
          </a:lstStyle>
          <a:p>
            <a:pPr>
              <a:defRPr/>
            </a:pPr>
            <a:fld id="{68605515-0458-429D-AC31-C88F95709C2A}" type="datetime1">
              <a:rPr lang="de-DE" smtClean="0"/>
              <a:t>08.11.16</a:t>
            </a:fld>
            <a:endParaRPr lang="de-DE"/>
          </a:p>
        </p:txBody>
      </p:sp>
      <p:sp>
        <p:nvSpPr>
          <p:cNvPr id="6" name="Fußzeilenplatzhalter 4"/>
          <p:cNvSpPr>
            <a:spLocks noGrp="1"/>
          </p:cNvSpPr>
          <p:nvPr>
            <p:ph type="ftr" sz="quarter" idx="11"/>
          </p:nvPr>
        </p:nvSpPr>
        <p:spPr/>
        <p:txBody>
          <a:bodyPr/>
          <a:lstStyle>
            <a:lvl1pPr>
              <a:defRPr/>
            </a:lvl1pPr>
          </a:lstStyle>
          <a:p>
            <a:pPr>
              <a:defRPr/>
            </a:pPr>
            <a:endParaRPr lang="de-DE"/>
          </a:p>
        </p:txBody>
      </p:sp>
      <p:sp>
        <p:nvSpPr>
          <p:cNvPr id="7" name="Foliennummernplatzhalter 5"/>
          <p:cNvSpPr>
            <a:spLocks noGrp="1"/>
          </p:cNvSpPr>
          <p:nvPr>
            <p:ph type="sldNum" sz="quarter" idx="12"/>
          </p:nvPr>
        </p:nvSpPr>
        <p:spPr/>
        <p:txBody>
          <a:bodyPr/>
          <a:lstStyle>
            <a:lvl1pPr>
              <a:defRPr/>
            </a:lvl1pPr>
          </a:lstStyle>
          <a:p>
            <a:pPr>
              <a:defRPr/>
            </a:pPr>
            <a:fld id="{53282E0B-C650-4863-9D40-D179DE82450F}" type="slidenum">
              <a:rPr lang="de-DE" altLang="de-DE"/>
              <a:pPr>
                <a:defRPr/>
              </a:pPr>
              <a:t>‹Nr.›</a:t>
            </a:fld>
            <a:endParaRPr lang="de-DE" altLang="de-DE"/>
          </a:p>
        </p:txBody>
      </p:sp>
    </p:spTree>
    <p:extLst>
      <p:ext uri="{BB962C8B-B14F-4D97-AF65-F5344CB8AC3E}">
        <p14:creationId xmlns:p14="http://schemas.microsoft.com/office/powerpoint/2010/main" val="3338245982"/>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smtClean="0"/>
              <a:t>Titelmasterformat durch Klicken bearbeiten</a:t>
            </a:r>
            <a:endParaRPr lang="de-DE"/>
          </a:p>
        </p:txBody>
      </p:sp>
      <p:sp>
        <p:nvSpPr>
          <p:cNvPr id="3" name="Bildplatzhalt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de-DE" noProof="0"/>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Textmasterformate durch Klicken bearbeiten</a:t>
            </a:r>
          </a:p>
        </p:txBody>
      </p:sp>
      <p:sp>
        <p:nvSpPr>
          <p:cNvPr id="5" name="Datumsplatzhalter 3"/>
          <p:cNvSpPr>
            <a:spLocks noGrp="1"/>
          </p:cNvSpPr>
          <p:nvPr>
            <p:ph type="dt" sz="half" idx="10"/>
          </p:nvPr>
        </p:nvSpPr>
        <p:spPr/>
        <p:txBody>
          <a:bodyPr/>
          <a:lstStyle>
            <a:lvl1pPr>
              <a:defRPr/>
            </a:lvl1pPr>
          </a:lstStyle>
          <a:p>
            <a:pPr>
              <a:defRPr/>
            </a:pPr>
            <a:fld id="{33E2D7A6-7FFB-411A-8B4D-CDD068B20912}" type="datetime1">
              <a:rPr lang="de-DE" smtClean="0"/>
              <a:t>08.11.16</a:t>
            </a:fld>
            <a:endParaRPr lang="de-DE"/>
          </a:p>
        </p:txBody>
      </p:sp>
      <p:sp>
        <p:nvSpPr>
          <p:cNvPr id="6" name="Fußzeilenplatzhalter 4"/>
          <p:cNvSpPr>
            <a:spLocks noGrp="1"/>
          </p:cNvSpPr>
          <p:nvPr>
            <p:ph type="ftr" sz="quarter" idx="11"/>
          </p:nvPr>
        </p:nvSpPr>
        <p:spPr/>
        <p:txBody>
          <a:bodyPr/>
          <a:lstStyle>
            <a:lvl1pPr>
              <a:defRPr/>
            </a:lvl1pPr>
          </a:lstStyle>
          <a:p>
            <a:pPr>
              <a:defRPr/>
            </a:pPr>
            <a:endParaRPr lang="de-DE"/>
          </a:p>
        </p:txBody>
      </p:sp>
      <p:sp>
        <p:nvSpPr>
          <p:cNvPr id="7" name="Foliennummernplatzhalter 5"/>
          <p:cNvSpPr>
            <a:spLocks noGrp="1"/>
          </p:cNvSpPr>
          <p:nvPr>
            <p:ph type="sldNum" sz="quarter" idx="12"/>
          </p:nvPr>
        </p:nvSpPr>
        <p:spPr/>
        <p:txBody>
          <a:bodyPr/>
          <a:lstStyle>
            <a:lvl1pPr>
              <a:defRPr/>
            </a:lvl1pPr>
          </a:lstStyle>
          <a:p>
            <a:pPr>
              <a:defRPr/>
            </a:pPr>
            <a:fld id="{8D33FB7D-F93C-4B92-AA36-CFFB78473A71}" type="slidenum">
              <a:rPr lang="de-DE" altLang="de-DE"/>
              <a:pPr>
                <a:defRPr/>
              </a:pPr>
              <a:t>‹Nr.›</a:t>
            </a:fld>
            <a:endParaRPr lang="de-DE" altLang="de-DE"/>
          </a:p>
        </p:txBody>
      </p:sp>
    </p:spTree>
    <p:extLst>
      <p:ext uri="{BB962C8B-B14F-4D97-AF65-F5344CB8AC3E}">
        <p14:creationId xmlns:p14="http://schemas.microsoft.com/office/powerpoint/2010/main" val="722237937"/>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lvl1pPr>
              <a:defRPr/>
            </a:lvl1pPr>
          </a:lstStyle>
          <a:p>
            <a:pPr>
              <a:defRPr/>
            </a:pPr>
            <a:fld id="{85E7E9D6-6DE5-42F2-9D60-188CCBD5D45C}" type="datetime1">
              <a:rPr lang="de-DE" smtClean="0"/>
              <a:t>08.11.16</a:t>
            </a:fld>
            <a:endParaRPr lang="de-DE"/>
          </a:p>
        </p:txBody>
      </p:sp>
      <p:sp>
        <p:nvSpPr>
          <p:cNvPr id="5" name="Fußzeilenplatzhalter 4"/>
          <p:cNvSpPr>
            <a:spLocks noGrp="1"/>
          </p:cNvSpPr>
          <p:nvPr>
            <p:ph type="ftr" sz="quarter" idx="11"/>
          </p:nvPr>
        </p:nvSpPr>
        <p:spPr/>
        <p:txBody>
          <a:bodyPr/>
          <a:lstStyle>
            <a:lvl1pPr>
              <a:defRPr/>
            </a:lvl1pPr>
          </a:lstStyle>
          <a:p>
            <a:pPr>
              <a:defRPr/>
            </a:pPr>
            <a:endParaRPr lang="de-DE"/>
          </a:p>
        </p:txBody>
      </p:sp>
      <p:sp>
        <p:nvSpPr>
          <p:cNvPr id="6" name="Foliennummernplatzhalter 5"/>
          <p:cNvSpPr>
            <a:spLocks noGrp="1"/>
          </p:cNvSpPr>
          <p:nvPr>
            <p:ph type="sldNum" sz="quarter" idx="12"/>
          </p:nvPr>
        </p:nvSpPr>
        <p:spPr/>
        <p:txBody>
          <a:bodyPr/>
          <a:lstStyle>
            <a:lvl1pPr>
              <a:defRPr/>
            </a:lvl1pPr>
          </a:lstStyle>
          <a:p>
            <a:pPr>
              <a:defRPr/>
            </a:pPr>
            <a:fld id="{F7E0580E-86D4-4B04-8640-069D4E07ADC6}" type="slidenum">
              <a:rPr lang="de-DE" altLang="de-DE"/>
              <a:pPr>
                <a:defRPr/>
              </a:pPr>
              <a:t>‹Nr.›</a:t>
            </a:fld>
            <a:endParaRPr lang="de-DE" altLang="de-DE"/>
          </a:p>
        </p:txBody>
      </p:sp>
    </p:spTree>
    <p:extLst>
      <p:ext uri="{BB962C8B-B14F-4D97-AF65-F5344CB8AC3E}">
        <p14:creationId xmlns:p14="http://schemas.microsoft.com/office/powerpoint/2010/main" val="3910017643"/>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274638"/>
            <a:ext cx="2057400" cy="5851525"/>
          </a:xfr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457200" y="274638"/>
            <a:ext cx="6019800" cy="5851525"/>
          </a:xfrm>
        </p:spPr>
        <p:txBody>
          <a:bodyPr vert="eaVert"/>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lvl1pPr>
              <a:defRPr/>
            </a:lvl1pPr>
          </a:lstStyle>
          <a:p>
            <a:pPr>
              <a:defRPr/>
            </a:pPr>
            <a:fld id="{26570811-5957-406C-87C6-3B47FD997B59}" type="datetime1">
              <a:rPr lang="de-DE" smtClean="0"/>
              <a:t>08.11.16</a:t>
            </a:fld>
            <a:endParaRPr lang="de-DE"/>
          </a:p>
        </p:txBody>
      </p:sp>
      <p:sp>
        <p:nvSpPr>
          <p:cNvPr id="5" name="Fußzeilenplatzhalter 4"/>
          <p:cNvSpPr>
            <a:spLocks noGrp="1"/>
          </p:cNvSpPr>
          <p:nvPr>
            <p:ph type="ftr" sz="quarter" idx="11"/>
          </p:nvPr>
        </p:nvSpPr>
        <p:spPr/>
        <p:txBody>
          <a:bodyPr/>
          <a:lstStyle>
            <a:lvl1pPr>
              <a:defRPr/>
            </a:lvl1pPr>
          </a:lstStyle>
          <a:p>
            <a:pPr>
              <a:defRPr/>
            </a:pPr>
            <a:endParaRPr lang="de-DE"/>
          </a:p>
        </p:txBody>
      </p:sp>
      <p:sp>
        <p:nvSpPr>
          <p:cNvPr id="6" name="Foliennummernplatzhalter 5"/>
          <p:cNvSpPr>
            <a:spLocks noGrp="1"/>
          </p:cNvSpPr>
          <p:nvPr>
            <p:ph type="sldNum" sz="quarter" idx="12"/>
          </p:nvPr>
        </p:nvSpPr>
        <p:spPr/>
        <p:txBody>
          <a:bodyPr/>
          <a:lstStyle>
            <a:lvl1pPr>
              <a:defRPr/>
            </a:lvl1pPr>
          </a:lstStyle>
          <a:p>
            <a:pPr>
              <a:defRPr/>
            </a:pPr>
            <a:fld id="{55548E51-A4CA-4915-AC9D-F74DD1E2A165}" type="slidenum">
              <a:rPr lang="de-DE" altLang="de-DE"/>
              <a:pPr>
                <a:defRPr/>
              </a:pPr>
              <a:t>‹Nr.›</a:t>
            </a:fld>
            <a:endParaRPr lang="de-DE" altLang="de-DE"/>
          </a:p>
        </p:txBody>
      </p:sp>
    </p:spTree>
    <p:extLst>
      <p:ext uri="{BB962C8B-B14F-4D97-AF65-F5344CB8AC3E}">
        <p14:creationId xmlns:p14="http://schemas.microsoft.com/office/powerpoint/2010/main" val="3921769406"/>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e-DE" smtClean="0"/>
              <a:t>Titelmasterformat durch Klicken bearbeiten</a:t>
            </a:r>
            <a:endParaRPr lang="de-DE"/>
          </a:p>
        </p:txBody>
      </p:sp>
      <p:sp>
        <p:nvSpPr>
          <p:cNvPr id="3" name="Unter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smtClean="0"/>
              <a:t>Formatvorlage des Untertitelmasters durch Klicken bearbeiten</a:t>
            </a:r>
            <a:endParaRPr lang="de-DE"/>
          </a:p>
        </p:txBody>
      </p:sp>
      <p:sp>
        <p:nvSpPr>
          <p:cNvPr id="4" name="Datumsplatzhalter 3"/>
          <p:cNvSpPr>
            <a:spLocks noGrp="1"/>
          </p:cNvSpPr>
          <p:nvPr>
            <p:ph type="dt" sz="half" idx="10"/>
          </p:nvPr>
        </p:nvSpPr>
        <p:spPr/>
        <p:txBody>
          <a:bodyPr/>
          <a:lstStyle>
            <a:lvl1pPr>
              <a:defRPr/>
            </a:lvl1pPr>
          </a:lstStyle>
          <a:p>
            <a:pPr>
              <a:defRPr/>
            </a:pPr>
            <a:fld id="{608EF39B-6F77-4411-8F9A-3BAAA424A55F}" type="datetime1">
              <a:rPr lang="de-DE" smtClean="0"/>
              <a:t>08.11.16</a:t>
            </a:fld>
            <a:endParaRPr lang="de-DE"/>
          </a:p>
        </p:txBody>
      </p:sp>
      <p:sp>
        <p:nvSpPr>
          <p:cNvPr id="5" name="Fußzeilenplatzhalter 4"/>
          <p:cNvSpPr>
            <a:spLocks noGrp="1"/>
          </p:cNvSpPr>
          <p:nvPr>
            <p:ph type="ftr" sz="quarter" idx="11"/>
          </p:nvPr>
        </p:nvSpPr>
        <p:spPr/>
        <p:txBody>
          <a:bodyPr/>
          <a:lstStyle>
            <a:lvl1pPr>
              <a:defRPr/>
            </a:lvl1pPr>
          </a:lstStyle>
          <a:p>
            <a:pPr>
              <a:defRPr/>
            </a:pPr>
            <a:endParaRPr lang="de-DE"/>
          </a:p>
        </p:txBody>
      </p:sp>
      <p:sp>
        <p:nvSpPr>
          <p:cNvPr id="6" name="Foliennummernplatzhalter 5"/>
          <p:cNvSpPr>
            <a:spLocks noGrp="1"/>
          </p:cNvSpPr>
          <p:nvPr>
            <p:ph type="sldNum" sz="quarter" idx="12"/>
          </p:nvPr>
        </p:nvSpPr>
        <p:spPr/>
        <p:txBody>
          <a:bodyPr/>
          <a:lstStyle>
            <a:lvl1pPr>
              <a:defRPr/>
            </a:lvl1pPr>
          </a:lstStyle>
          <a:p>
            <a:pPr>
              <a:defRPr/>
            </a:pPr>
            <a:fld id="{7AC7197C-8B8C-4C82-B0E5-F7B0A736C070}" type="slidenum">
              <a:rPr lang="de-DE" altLang="de-DE"/>
              <a:pPr>
                <a:defRPr/>
              </a:pPr>
              <a:t>‹Nr.›</a:t>
            </a:fld>
            <a:endParaRPr lang="de-DE" altLang="de-DE"/>
          </a:p>
        </p:txBody>
      </p:sp>
    </p:spTree>
    <p:extLst>
      <p:ext uri="{BB962C8B-B14F-4D97-AF65-F5344CB8AC3E}">
        <p14:creationId xmlns:p14="http://schemas.microsoft.com/office/powerpoint/2010/main" val="3754888152"/>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lvl1pPr>
              <a:defRPr/>
            </a:lvl1pPr>
          </a:lstStyle>
          <a:p>
            <a:pPr>
              <a:defRPr/>
            </a:pPr>
            <a:fld id="{A5FA24DF-5D65-4220-A94B-C2FF1AADD283}" type="datetime1">
              <a:rPr lang="de-DE" smtClean="0"/>
              <a:t>08.11.16</a:t>
            </a:fld>
            <a:endParaRPr lang="de-DE"/>
          </a:p>
        </p:txBody>
      </p:sp>
      <p:sp>
        <p:nvSpPr>
          <p:cNvPr id="5" name="Fußzeilenplatzhalter 4"/>
          <p:cNvSpPr>
            <a:spLocks noGrp="1"/>
          </p:cNvSpPr>
          <p:nvPr>
            <p:ph type="ftr" sz="quarter" idx="11"/>
          </p:nvPr>
        </p:nvSpPr>
        <p:spPr/>
        <p:txBody>
          <a:bodyPr/>
          <a:lstStyle>
            <a:lvl1pPr>
              <a:defRPr/>
            </a:lvl1pPr>
          </a:lstStyle>
          <a:p>
            <a:pPr>
              <a:defRPr/>
            </a:pPr>
            <a:endParaRPr lang="de-DE"/>
          </a:p>
        </p:txBody>
      </p:sp>
      <p:sp>
        <p:nvSpPr>
          <p:cNvPr id="6" name="Foliennummernplatzhalter 5"/>
          <p:cNvSpPr>
            <a:spLocks noGrp="1"/>
          </p:cNvSpPr>
          <p:nvPr>
            <p:ph type="sldNum" sz="quarter" idx="12"/>
          </p:nvPr>
        </p:nvSpPr>
        <p:spPr/>
        <p:txBody>
          <a:bodyPr/>
          <a:lstStyle>
            <a:lvl1pPr>
              <a:defRPr/>
            </a:lvl1pPr>
          </a:lstStyle>
          <a:p>
            <a:pPr>
              <a:defRPr/>
            </a:pPr>
            <a:fld id="{65786221-BAE7-4908-BCFE-F24A6374FF78}" type="slidenum">
              <a:rPr lang="de-DE" altLang="de-DE"/>
              <a:pPr>
                <a:defRPr/>
              </a:pPr>
              <a:t>‹Nr.›</a:t>
            </a:fld>
            <a:endParaRPr lang="de-DE" altLang="de-DE"/>
          </a:p>
        </p:txBody>
      </p:sp>
    </p:spTree>
    <p:extLst>
      <p:ext uri="{BB962C8B-B14F-4D97-AF65-F5344CB8AC3E}">
        <p14:creationId xmlns:p14="http://schemas.microsoft.com/office/powerpoint/2010/main" val="10205525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smtClean="0"/>
              <a:t>Titelmasterformat durch Klicken bearbeiten</a:t>
            </a:r>
            <a:endParaRPr lang="de-DE"/>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Textmasterformate durch Klicken bearbeiten</a:t>
            </a:r>
          </a:p>
        </p:txBody>
      </p:sp>
      <p:sp>
        <p:nvSpPr>
          <p:cNvPr id="5" name="Datumsplatzhalter 3"/>
          <p:cNvSpPr>
            <a:spLocks noGrp="1"/>
          </p:cNvSpPr>
          <p:nvPr>
            <p:ph type="dt" sz="half" idx="10"/>
          </p:nvPr>
        </p:nvSpPr>
        <p:spPr/>
        <p:txBody>
          <a:bodyPr/>
          <a:lstStyle>
            <a:lvl1pPr>
              <a:defRPr/>
            </a:lvl1pPr>
          </a:lstStyle>
          <a:p>
            <a:pPr>
              <a:defRPr/>
            </a:pPr>
            <a:fld id="{9FE7DE2B-1C87-4594-93C8-E057EE99CA8B}" type="datetime1">
              <a:rPr lang="de-DE" smtClean="0"/>
              <a:t>08.11.16</a:t>
            </a:fld>
            <a:endParaRPr lang="de-DE"/>
          </a:p>
        </p:txBody>
      </p:sp>
      <p:sp>
        <p:nvSpPr>
          <p:cNvPr id="6" name="Fußzeilenplatzhalter 4"/>
          <p:cNvSpPr>
            <a:spLocks noGrp="1"/>
          </p:cNvSpPr>
          <p:nvPr>
            <p:ph type="ftr" sz="quarter" idx="11"/>
          </p:nvPr>
        </p:nvSpPr>
        <p:spPr/>
        <p:txBody>
          <a:bodyPr/>
          <a:lstStyle>
            <a:lvl1pPr>
              <a:defRPr/>
            </a:lvl1pPr>
          </a:lstStyle>
          <a:p>
            <a:pPr>
              <a:defRPr/>
            </a:pPr>
            <a:endParaRPr lang="de-DE"/>
          </a:p>
        </p:txBody>
      </p:sp>
      <p:sp>
        <p:nvSpPr>
          <p:cNvPr id="7" name="Foliennummernplatzhalter 5"/>
          <p:cNvSpPr>
            <a:spLocks noGrp="1"/>
          </p:cNvSpPr>
          <p:nvPr>
            <p:ph type="sldNum" sz="quarter" idx="12"/>
          </p:nvPr>
        </p:nvSpPr>
        <p:spPr/>
        <p:txBody>
          <a:bodyPr/>
          <a:lstStyle>
            <a:lvl1pPr>
              <a:defRPr/>
            </a:lvl1pPr>
          </a:lstStyle>
          <a:p>
            <a:pPr>
              <a:defRPr/>
            </a:pPr>
            <a:fld id="{047196F8-2B9C-46BD-86BE-C21964437DF5}" type="slidenum">
              <a:rPr lang="de-DE" altLang="de-DE"/>
              <a:pPr>
                <a:defRPr/>
              </a:pPr>
              <a:t>‹Nr.›</a:t>
            </a:fld>
            <a:endParaRPr lang="de-DE" altLang="de-DE"/>
          </a:p>
        </p:txBody>
      </p:sp>
    </p:spTree>
    <p:extLst>
      <p:ext uri="{BB962C8B-B14F-4D97-AF65-F5344CB8AC3E}">
        <p14:creationId xmlns:p14="http://schemas.microsoft.com/office/powerpoint/2010/main" val="3609278267"/>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smtClean="0"/>
              <a:t>Titelmasterformat durch Klicken bearbeiten</a:t>
            </a:r>
            <a:endParaRPr lang="de-DE"/>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smtClean="0"/>
              <a:t>Textmasterformate durch Klicken bearbeiten</a:t>
            </a:r>
          </a:p>
        </p:txBody>
      </p:sp>
      <p:sp>
        <p:nvSpPr>
          <p:cNvPr id="4" name="Datumsplatzhalter 3"/>
          <p:cNvSpPr>
            <a:spLocks noGrp="1"/>
          </p:cNvSpPr>
          <p:nvPr>
            <p:ph type="dt" sz="half" idx="10"/>
          </p:nvPr>
        </p:nvSpPr>
        <p:spPr/>
        <p:txBody>
          <a:bodyPr/>
          <a:lstStyle>
            <a:lvl1pPr>
              <a:defRPr/>
            </a:lvl1pPr>
          </a:lstStyle>
          <a:p>
            <a:pPr>
              <a:defRPr/>
            </a:pPr>
            <a:fld id="{CB490E02-473E-42CC-9F64-4D29132EDAD1}" type="datetime1">
              <a:rPr lang="de-DE" smtClean="0"/>
              <a:t>08.11.16</a:t>
            </a:fld>
            <a:endParaRPr lang="de-DE"/>
          </a:p>
        </p:txBody>
      </p:sp>
      <p:sp>
        <p:nvSpPr>
          <p:cNvPr id="5" name="Fußzeilenplatzhalter 4"/>
          <p:cNvSpPr>
            <a:spLocks noGrp="1"/>
          </p:cNvSpPr>
          <p:nvPr>
            <p:ph type="ftr" sz="quarter" idx="11"/>
          </p:nvPr>
        </p:nvSpPr>
        <p:spPr/>
        <p:txBody>
          <a:bodyPr/>
          <a:lstStyle>
            <a:lvl1pPr>
              <a:defRPr/>
            </a:lvl1pPr>
          </a:lstStyle>
          <a:p>
            <a:pPr>
              <a:defRPr/>
            </a:pPr>
            <a:endParaRPr lang="de-DE"/>
          </a:p>
        </p:txBody>
      </p:sp>
      <p:sp>
        <p:nvSpPr>
          <p:cNvPr id="6" name="Foliennummernplatzhalter 5"/>
          <p:cNvSpPr>
            <a:spLocks noGrp="1"/>
          </p:cNvSpPr>
          <p:nvPr>
            <p:ph type="sldNum" sz="quarter" idx="12"/>
          </p:nvPr>
        </p:nvSpPr>
        <p:spPr/>
        <p:txBody>
          <a:bodyPr/>
          <a:lstStyle>
            <a:lvl1pPr>
              <a:defRPr/>
            </a:lvl1pPr>
          </a:lstStyle>
          <a:p>
            <a:pPr>
              <a:defRPr/>
            </a:pPr>
            <a:fld id="{21661F0D-7DA1-485B-AFD5-80798E62AF8A}" type="slidenum">
              <a:rPr lang="de-DE" altLang="de-DE"/>
              <a:pPr>
                <a:defRPr/>
              </a:pPr>
              <a:t>‹Nr.›</a:t>
            </a:fld>
            <a:endParaRPr lang="de-DE" altLang="de-DE"/>
          </a:p>
        </p:txBody>
      </p:sp>
    </p:spTree>
    <p:extLst>
      <p:ext uri="{BB962C8B-B14F-4D97-AF65-F5344CB8AC3E}">
        <p14:creationId xmlns:p14="http://schemas.microsoft.com/office/powerpoint/2010/main" val="2616814194"/>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Datumsplatzhalter 3"/>
          <p:cNvSpPr>
            <a:spLocks noGrp="1"/>
          </p:cNvSpPr>
          <p:nvPr>
            <p:ph type="dt" sz="half" idx="10"/>
          </p:nvPr>
        </p:nvSpPr>
        <p:spPr/>
        <p:txBody>
          <a:bodyPr/>
          <a:lstStyle>
            <a:lvl1pPr>
              <a:defRPr/>
            </a:lvl1pPr>
          </a:lstStyle>
          <a:p>
            <a:pPr>
              <a:defRPr/>
            </a:pPr>
            <a:fld id="{7924F2FB-5D91-49F1-8729-6505676571C8}" type="datetime1">
              <a:rPr lang="de-DE" smtClean="0"/>
              <a:t>08.11.16</a:t>
            </a:fld>
            <a:endParaRPr lang="de-DE"/>
          </a:p>
        </p:txBody>
      </p:sp>
      <p:sp>
        <p:nvSpPr>
          <p:cNvPr id="6" name="Fußzeilenplatzhalter 4"/>
          <p:cNvSpPr>
            <a:spLocks noGrp="1"/>
          </p:cNvSpPr>
          <p:nvPr>
            <p:ph type="ftr" sz="quarter" idx="11"/>
          </p:nvPr>
        </p:nvSpPr>
        <p:spPr/>
        <p:txBody>
          <a:bodyPr/>
          <a:lstStyle>
            <a:lvl1pPr>
              <a:defRPr/>
            </a:lvl1pPr>
          </a:lstStyle>
          <a:p>
            <a:pPr>
              <a:defRPr/>
            </a:pPr>
            <a:endParaRPr lang="de-DE"/>
          </a:p>
        </p:txBody>
      </p:sp>
      <p:sp>
        <p:nvSpPr>
          <p:cNvPr id="7" name="Foliennummernplatzhalter 5"/>
          <p:cNvSpPr>
            <a:spLocks noGrp="1"/>
          </p:cNvSpPr>
          <p:nvPr>
            <p:ph type="sldNum" sz="quarter" idx="12"/>
          </p:nvPr>
        </p:nvSpPr>
        <p:spPr/>
        <p:txBody>
          <a:bodyPr/>
          <a:lstStyle>
            <a:lvl1pPr>
              <a:defRPr/>
            </a:lvl1pPr>
          </a:lstStyle>
          <a:p>
            <a:pPr>
              <a:defRPr/>
            </a:pPr>
            <a:fld id="{F73C0D75-27D3-4766-AE30-9D47A44520DF}" type="slidenum">
              <a:rPr lang="de-DE" altLang="de-DE"/>
              <a:pPr>
                <a:defRPr/>
              </a:pPr>
              <a:t>‹Nr.›</a:t>
            </a:fld>
            <a:endParaRPr lang="de-DE" altLang="de-DE"/>
          </a:p>
        </p:txBody>
      </p:sp>
    </p:spTree>
    <p:extLst>
      <p:ext uri="{BB962C8B-B14F-4D97-AF65-F5344CB8AC3E}">
        <p14:creationId xmlns:p14="http://schemas.microsoft.com/office/powerpoint/2010/main" val="18460538"/>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DE" smtClean="0"/>
              <a:t>Titelmasterformat durch Klicken bearbeiten</a:t>
            </a:r>
            <a:endParaRPr lang="de-DE"/>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Textmasterformate durch Klicken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Textmasterformate durch Klicken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Datumsplatzhalter 3"/>
          <p:cNvSpPr>
            <a:spLocks noGrp="1"/>
          </p:cNvSpPr>
          <p:nvPr>
            <p:ph type="dt" sz="half" idx="10"/>
          </p:nvPr>
        </p:nvSpPr>
        <p:spPr/>
        <p:txBody>
          <a:bodyPr/>
          <a:lstStyle>
            <a:lvl1pPr>
              <a:defRPr/>
            </a:lvl1pPr>
          </a:lstStyle>
          <a:p>
            <a:pPr>
              <a:defRPr/>
            </a:pPr>
            <a:fld id="{9A97DF3C-1AC9-40A7-9F10-E5052F213B11}" type="datetime1">
              <a:rPr lang="de-DE" smtClean="0"/>
              <a:t>08.11.16</a:t>
            </a:fld>
            <a:endParaRPr lang="de-DE"/>
          </a:p>
        </p:txBody>
      </p:sp>
      <p:sp>
        <p:nvSpPr>
          <p:cNvPr id="8" name="Fußzeilenplatzhalter 4"/>
          <p:cNvSpPr>
            <a:spLocks noGrp="1"/>
          </p:cNvSpPr>
          <p:nvPr>
            <p:ph type="ftr" sz="quarter" idx="11"/>
          </p:nvPr>
        </p:nvSpPr>
        <p:spPr/>
        <p:txBody>
          <a:bodyPr/>
          <a:lstStyle>
            <a:lvl1pPr>
              <a:defRPr/>
            </a:lvl1pPr>
          </a:lstStyle>
          <a:p>
            <a:pPr>
              <a:defRPr/>
            </a:pPr>
            <a:endParaRPr lang="de-DE"/>
          </a:p>
        </p:txBody>
      </p:sp>
      <p:sp>
        <p:nvSpPr>
          <p:cNvPr id="9" name="Foliennummernplatzhalter 5"/>
          <p:cNvSpPr>
            <a:spLocks noGrp="1"/>
          </p:cNvSpPr>
          <p:nvPr>
            <p:ph type="sldNum" sz="quarter" idx="12"/>
          </p:nvPr>
        </p:nvSpPr>
        <p:spPr/>
        <p:txBody>
          <a:bodyPr/>
          <a:lstStyle>
            <a:lvl1pPr>
              <a:defRPr/>
            </a:lvl1pPr>
          </a:lstStyle>
          <a:p>
            <a:pPr>
              <a:defRPr/>
            </a:pPr>
            <a:fld id="{C5E65147-1190-43EA-A46A-864EBDFEFFD8}" type="slidenum">
              <a:rPr lang="de-DE" altLang="de-DE"/>
              <a:pPr>
                <a:defRPr/>
              </a:pPr>
              <a:t>‹Nr.›</a:t>
            </a:fld>
            <a:endParaRPr lang="de-DE" altLang="de-DE"/>
          </a:p>
        </p:txBody>
      </p:sp>
    </p:spTree>
    <p:extLst>
      <p:ext uri="{BB962C8B-B14F-4D97-AF65-F5344CB8AC3E}">
        <p14:creationId xmlns:p14="http://schemas.microsoft.com/office/powerpoint/2010/main" val="3588507885"/>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Datumsplatzhalter 3"/>
          <p:cNvSpPr>
            <a:spLocks noGrp="1"/>
          </p:cNvSpPr>
          <p:nvPr>
            <p:ph type="dt" sz="half" idx="10"/>
          </p:nvPr>
        </p:nvSpPr>
        <p:spPr/>
        <p:txBody>
          <a:bodyPr/>
          <a:lstStyle>
            <a:lvl1pPr>
              <a:defRPr/>
            </a:lvl1pPr>
          </a:lstStyle>
          <a:p>
            <a:pPr>
              <a:defRPr/>
            </a:pPr>
            <a:fld id="{AB09D68D-E189-4C45-ACA0-945DA0D67F9F}" type="datetime1">
              <a:rPr lang="de-DE" smtClean="0"/>
              <a:t>08.11.16</a:t>
            </a:fld>
            <a:endParaRPr lang="de-DE"/>
          </a:p>
        </p:txBody>
      </p:sp>
      <p:sp>
        <p:nvSpPr>
          <p:cNvPr id="4" name="Fußzeilenplatzhalter 4"/>
          <p:cNvSpPr>
            <a:spLocks noGrp="1"/>
          </p:cNvSpPr>
          <p:nvPr>
            <p:ph type="ftr" sz="quarter" idx="11"/>
          </p:nvPr>
        </p:nvSpPr>
        <p:spPr/>
        <p:txBody>
          <a:bodyPr/>
          <a:lstStyle>
            <a:lvl1pPr>
              <a:defRPr/>
            </a:lvl1pPr>
          </a:lstStyle>
          <a:p>
            <a:pPr>
              <a:defRPr/>
            </a:pPr>
            <a:endParaRPr lang="de-DE"/>
          </a:p>
        </p:txBody>
      </p:sp>
      <p:sp>
        <p:nvSpPr>
          <p:cNvPr id="5" name="Foliennummernplatzhalter 5"/>
          <p:cNvSpPr>
            <a:spLocks noGrp="1"/>
          </p:cNvSpPr>
          <p:nvPr>
            <p:ph type="sldNum" sz="quarter" idx="12"/>
          </p:nvPr>
        </p:nvSpPr>
        <p:spPr/>
        <p:txBody>
          <a:bodyPr/>
          <a:lstStyle>
            <a:lvl1pPr>
              <a:defRPr/>
            </a:lvl1pPr>
          </a:lstStyle>
          <a:p>
            <a:pPr>
              <a:defRPr/>
            </a:pPr>
            <a:fld id="{DD9EE288-8F95-408E-9E77-F1E2A420E0C1}" type="slidenum">
              <a:rPr lang="de-DE" altLang="de-DE"/>
              <a:pPr>
                <a:defRPr/>
              </a:pPr>
              <a:t>‹Nr.›</a:t>
            </a:fld>
            <a:endParaRPr lang="de-DE" altLang="de-DE"/>
          </a:p>
        </p:txBody>
      </p:sp>
    </p:spTree>
    <p:extLst>
      <p:ext uri="{BB962C8B-B14F-4D97-AF65-F5344CB8AC3E}">
        <p14:creationId xmlns:p14="http://schemas.microsoft.com/office/powerpoint/2010/main" val="112343724"/>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3"/>
          <p:cNvSpPr>
            <a:spLocks noGrp="1"/>
          </p:cNvSpPr>
          <p:nvPr>
            <p:ph type="dt" sz="half" idx="10"/>
          </p:nvPr>
        </p:nvSpPr>
        <p:spPr/>
        <p:txBody>
          <a:bodyPr/>
          <a:lstStyle>
            <a:lvl1pPr>
              <a:defRPr/>
            </a:lvl1pPr>
          </a:lstStyle>
          <a:p>
            <a:pPr>
              <a:defRPr/>
            </a:pPr>
            <a:fld id="{1D9BD23D-8F46-480A-844D-B89D635B65C6}" type="datetime1">
              <a:rPr lang="de-DE" smtClean="0"/>
              <a:t>08.11.16</a:t>
            </a:fld>
            <a:endParaRPr lang="de-DE"/>
          </a:p>
        </p:txBody>
      </p:sp>
      <p:sp>
        <p:nvSpPr>
          <p:cNvPr id="3" name="Fußzeilenplatzhalter 4"/>
          <p:cNvSpPr>
            <a:spLocks noGrp="1"/>
          </p:cNvSpPr>
          <p:nvPr>
            <p:ph type="ftr" sz="quarter" idx="11"/>
          </p:nvPr>
        </p:nvSpPr>
        <p:spPr/>
        <p:txBody>
          <a:bodyPr/>
          <a:lstStyle>
            <a:lvl1pPr>
              <a:defRPr/>
            </a:lvl1pPr>
          </a:lstStyle>
          <a:p>
            <a:pPr>
              <a:defRPr/>
            </a:pPr>
            <a:endParaRPr lang="de-DE"/>
          </a:p>
        </p:txBody>
      </p:sp>
      <p:sp>
        <p:nvSpPr>
          <p:cNvPr id="4" name="Foliennummernplatzhalter 5"/>
          <p:cNvSpPr>
            <a:spLocks noGrp="1"/>
          </p:cNvSpPr>
          <p:nvPr>
            <p:ph type="sldNum" sz="quarter" idx="12"/>
          </p:nvPr>
        </p:nvSpPr>
        <p:spPr/>
        <p:txBody>
          <a:bodyPr/>
          <a:lstStyle>
            <a:lvl1pPr>
              <a:defRPr/>
            </a:lvl1pPr>
          </a:lstStyle>
          <a:p>
            <a:pPr>
              <a:defRPr/>
            </a:pPr>
            <a:fld id="{36449F2C-0CAA-4425-AEBB-B0F21EB6255F}" type="slidenum">
              <a:rPr lang="de-DE" altLang="de-DE"/>
              <a:pPr>
                <a:defRPr/>
              </a:pPr>
              <a:t>‹Nr.›</a:t>
            </a:fld>
            <a:endParaRPr lang="de-DE" altLang="de-DE"/>
          </a:p>
        </p:txBody>
      </p:sp>
    </p:spTree>
    <p:extLst>
      <p:ext uri="{BB962C8B-B14F-4D97-AF65-F5344CB8AC3E}">
        <p14:creationId xmlns:p14="http://schemas.microsoft.com/office/powerpoint/2010/main" val="1574351023"/>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smtClean="0"/>
              <a:t>Titelmasterformat durch Klicken bearbeiten</a:t>
            </a:r>
            <a:endParaRPr lang="de-DE"/>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Textmasterformate durch Klicken bearbeiten</a:t>
            </a:r>
          </a:p>
        </p:txBody>
      </p:sp>
      <p:sp>
        <p:nvSpPr>
          <p:cNvPr id="5" name="Datumsplatzhalter 3"/>
          <p:cNvSpPr>
            <a:spLocks noGrp="1"/>
          </p:cNvSpPr>
          <p:nvPr>
            <p:ph type="dt" sz="half" idx="10"/>
          </p:nvPr>
        </p:nvSpPr>
        <p:spPr/>
        <p:txBody>
          <a:bodyPr/>
          <a:lstStyle>
            <a:lvl1pPr>
              <a:defRPr/>
            </a:lvl1pPr>
          </a:lstStyle>
          <a:p>
            <a:pPr>
              <a:defRPr/>
            </a:pPr>
            <a:fld id="{DD40B489-FA8B-4281-9D54-F083DAF4CB47}" type="datetime1">
              <a:rPr lang="de-DE" smtClean="0"/>
              <a:t>08.11.16</a:t>
            </a:fld>
            <a:endParaRPr lang="de-DE"/>
          </a:p>
        </p:txBody>
      </p:sp>
      <p:sp>
        <p:nvSpPr>
          <p:cNvPr id="6" name="Fußzeilenplatzhalter 4"/>
          <p:cNvSpPr>
            <a:spLocks noGrp="1"/>
          </p:cNvSpPr>
          <p:nvPr>
            <p:ph type="ftr" sz="quarter" idx="11"/>
          </p:nvPr>
        </p:nvSpPr>
        <p:spPr/>
        <p:txBody>
          <a:bodyPr/>
          <a:lstStyle>
            <a:lvl1pPr>
              <a:defRPr/>
            </a:lvl1pPr>
          </a:lstStyle>
          <a:p>
            <a:pPr>
              <a:defRPr/>
            </a:pPr>
            <a:endParaRPr lang="de-DE"/>
          </a:p>
        </p:txBody>
      </p:sp>
      <p:sp>
        <p:nvSpPr>
          <p:cNvPr id="7" name="Foliennummernplatzhalter 5"/>
          <p:cNvSpPr>
            <a:spLocks noGrp="1"/>
          </p:cNvSpPr>
          <p:nvPr>
            <p:ph type="sldNum" sz="quarter" idx="12"/>
          </p:nvPr>
        </p:nvSpPr>
        <p:spPr/>
        <p:txBody>
          <a:bodyPr/>
          <a:lstStyle>
            <a:lvl1pPr>
              <a:defRPr/>
            </a:lvl1pPr>
          </a:lstStyle>
          <a:p>
            <a:pPr>
              <a:defRPr/>
            </a:pPr>
            <a:fld id="{F43B096D-3746-4E4A-AB33-56E087D4C3FD}" type="slidenum">
              <a:rPr lang="de-DE" altLang="de-DE"/>
              <a:pPr>
                <a:defRPr/>
              </a:pPr>
              <a:t>‹Nr.›</a:t>
            </a:fld>
            <a:endParaRPr lang="de-DE" altLang="de-DE"/>
          </a:p>
        </p:txBody>
      </p:sp>
    </p:spTree>
    <p:extLst>
      <p:ext uri="{BB962C8B-B14F-4D97-AF65-F5344CB8AC3E}">
        <p14:creationId xmlns:p14="http://schemas.microsoft.com/office/powerpoint/2010/main" val="2641509136"/>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smtClean="0"/>
              <a:t>Titelmasterformat durch Klicken bearbeiten</a:t>
            </a:r>
            <a:endParaRPr lang="de-DE"/>
          </a:p>
        </p:txBody>
      </p:sp>
      <p:sp>
        <p:nvSpPr>
          <p:cNvPr id="3" name="Bildplatzhalt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de-DE" noProof="0"/>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Textmasterformate durch Klicken bearbeiten</a:t>
            </a:r>
          </a:p>
        </p:txBody>
      </p:sp>
      <p:sp>
        <p:nvSpPr>
          <p:cNvPr id="5" name="Datumsplatzhalter 3"/>
          <p:cNvSpPr>
            <a:spLocks noGrp="1"/>
          </p:cNvSpPr>
          <p:nvPr>
            <p:ph type="dt" sz="half" idx="10"/>
          </p:nvPr>
        </p:nvSpPr>
        <p:spPr/>
        <p:txBody>
          <a:bodyPr/>
          <a:lstStyle>
            <a:lvl1pPr>
              <a:defRPr/>
            </a:lvl1pPr>
          </a:lstStyle>
          <a:p>
            <a:pPr>
              <a:defRPr/>
            </a:pPr>
            <a:fld id="{E7F336EA-5DD4-4E04-99DF-8C5531209F9E}" type="datetime1">
              <a:rPr lang="de-DE" smtClean="0"/>
              <a:t>08.11.16</a:t>
            </a:fld>
            <a:endParaRPr lang="de-DE"/>
          </a:p>
        </p:txBody>
      </p:sp>
      <p:sp>
        <p:nvSpPr>
          <p:cNvPr id="6" name="Fußzeilenplatzhalter 4"/>
          <p:cNvSpPr>
            <a:spLocks noGrp="1"/>
          </p:cNvSpPr>
          <p:nvPr>
            <p:ph type="ftr" sz="quarter" idx="11"/>
          </p:nvPr>
        </p:nvSpPr>
        <p:spPr/>
        <p:txBody>
          <a:bodyPr/>
          <a:lstStyle>
            <a:lvl1pPr>
              <a:defRPr/>
            </a:lvl1pPr>
          </a:lstStyle>
          <a:p>
            <a:pPr>
              <a:defRPr/>
            </a:pPr>
            <a:endParaRPr lang="de-DE"/>
          </a:p>
        </p:txBody>
      </p:sp>
      <p:sp>
        <p:nvSpPr>
          <p:cNvPr id="7" name="Foliennummernplatzhalter 5"/>
          <p:cNvSpPr>
            <a:spLocks noGrp="1"/>
          </p:cNvSpPr>
          <p:nvPr>
            <p:ph type="sldNum" sz="quarter" idx="12"/>
          </p:nvPr>
        </p:nvSpPr>
        <p:spPr/>
        <p:txBody>
          <a:bodyPr/>
          <a:lstStyle>
            <a:lvl1pPr>
              <a:defRPr/>
            </a:lvl1pPr>
          </a:lstStyle>
          <a:p>
            <a:pPr>
              <a:defRPr/>
            </a:pPr>
            <a:fld id="{D5F6B922-956A-4339-9AD1-7AE7909CBAF8}" type="slidenum">
              <a:rPr lang="de-DE" altLang="de-DE"/>
              <a:pPr>
                <a:defRPr/>
              </a:pPr>
              <a:t>‹Nr.›</a:t>
            </a:fld>
            <a:endParaRPr lang="de-DE" altLang="de-DE"/>
          </a:p>
        </p:txBody>
      </p:sp>
    </p:spTree>
    <p:extLst>
      <p:ext uri="{BB962C8B-B14F-4D97-AF65-F5344CB8AC3E}">
        <p14:creationId xmlns:p14="http://schemas.microsoft.com/office/powerpoint/2010/main" val="2371502280"/>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lvl1pPr>
              <a:defRPr/>
            </a:lvl1pPr>
          </a:lstStyle>
          <a:p>
            <a:pPr>
              <a:defRPr/>
            </a:pPr>
            <a:fld id="{4A708B97-9B62-4077-B0EF-C0440A40ECC7}" type="datetime1">
              <a:rPr lang="de-DE" smtClean="0"/>
              <a:t>08.11.16</a:t>
            </a:fld>
            <a:endParaRPr lang="de-DE"/>
          </a:p>
        </p:txBody>
      </p:sp>
      <p:sp>
        <p:nvSpPr>
          <p:cNvPr id="5" name="Fußzeilenplatzhalter 4"/>
          <p:cNvSpPr>
            <a:spLocks noGrp="1"/>
          </p:cNvSpPr>
          <p:nvPr>
            <p:ph type="ftr" sz="quarter" idx="11"/>
          </p:nvPr>
        </p:nvSpPr>
        <p:spPr/>
        <p:txBody>
          <a:bodyPr/>
          <a:lstStyle>
            <a:lvl1pPr>
              <a:defRPr/>
            </a:lvl1pPr>
          </a:lstStyle>
          <a:p>
            <a:pPr>
              <a:defRPr/>
            </a:pPr>
            <a:endParaRPr lang="de-DE"/>
          </a:p>
        </p:txBody>
      </p:sp>
      <p:sp>
        <p:nvSpPr>
          <p:cNvPr id="6" name="Foliennummernplatzhalter 5"/>
          <p:cNvSpPr>
            <a:spLocks noGrp="1"/>
          </p:cNvSpPr>
          <p:nvPr>
            <p:ph type="sldNum" sz="quarter" idx="12"/>
          </p:nvPr>
        </p:nvSpPr>
        <p:spPr/>
        <p:txBody>
          <a:bodyPr/>
          <a:lstStyle>
            <a:lvl1pPr>
              <a:defRPr/>
            </a:lvl1pPr>
          </a:lstStyle>
          <a:p>
            <a:pPr>
              <a:defRPr/>
            </a:pPr>
            <a:fld id="{946AE023-3CA5-4020-AC4F-21C18EF49D78}" type="slidenum">
              <a:rPr lang="de-DE" altLang="de-DE"/>
              <a:pPr>
                <a:defRPr/>
              </a:pPr>
              <a:t>‹Nr.›</a:t>
            </a:fld>
            <a:endParaRPr lang="de-DE" altLang="de-DE"/>
          </a:p>
        </p:txBody>
      </p:sp>
    </p:spTree>
    <p:extLst>
      <p:ext uri="{BB962C8B-B14F-4D97-AF65-F5344CB8AC3E}">
        <p14:creationId xmlns:p14="http://schemas.microsoft.com/office/powerpoint/2010/main" val="4216920375"/>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274638"/>
            <a:ext cx="2057400" cy="5851525"/>
          </a:xfr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457200" y="274638"/>
            <a:ext cx="6019800" cy="5851525"/>
          </a:xfrm>
        </p:spPr>
        <p:txBody>
          <a:bodyPr vert="eaVert"/>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lvl1pPr>
              <a:defRPr/>
            </a:lvl1pPr>
          </a:lstStyle>
          <a:p>
            <a:pPr>
              <a:defRPr/>
            </a:pPr>
            <a:fld id="{D9873189-0B78-423D-AF4D-942666BA32F0}" type="datetime1">
              <a:rPr lang="de-DE" smtClean="0"/>
              <a:t>08.11.16</a:t>
            </a:fld>
            <a:endParaRPr lang="de-DE"/>
          </a:p>
        </p:txBody>
      </p:sp>
      <p:sp>
        <p:nvSpPr>
          <p:cNvPr id="5" name="Fußzeilenplatzhalter 4"/>
          <p:cNvSpPr>
            <a:spLocks noGrp="1"/>
          </p:cNvSpPr>
          <p:nvPr>
            <p:ph type="ftr" sz="quarter" idx="11"/>
          </p:nvPr>
        </p:nvSpPr>
        <p:spPr/>
        <p:txBody>
          <a:bodyPr/>
          <a:lstStyle>
            <a:lvl1pPr>
              <a:defRPr/>
            </a:lvl1pPr>
          </a:lstStyle>
          <a:p>
            <a:pPr>
              <a:defRPr/>
            </a:pPr>
            <a:endParaRPr lang="de-DE"/>
          </a:p>
        </p:txBody>
      </p:sp>
      <p:sp>
        <p:nvSpPr>
          <p:cNvPr id="6" name="Foliennummernplatzhalter 5"/>
          <p:cNvSpPr>
            <a:spLocks noGrp="1"/>
          </p:cNvSpPr>
          <p:nvPr>
            <p:ph type="sldNum" sz="quarter" idx="12"/>
          </p:nvPr>
        </p:nvSpPr>
        <p:spPr/>
        <p:txBody>
          <a:bodyPr/>
          <a:lstStyle>
            <a:lvl1pPr>
              <a:defRPr/>
            </a:lvl1pPr>
          </a:lstStyle>
          <a:p>
            <a:pPr>
              <a:defRPr/>
            </a:pPr>
            <a:fld id="{13E94E85-5F36-4F76-AFB5-5DA431F69401}" type="slidenum">
              <a:rPr lang="de-DE" altLang="de-DE"/>
              <a:pPr>
                <a:defRPr/>
              </a:pPr>
              <a:t>‹Nr.›</a:t>
            </a:fld>
            <a:endParaRPr lang="de-DE" altLang="de-DE"/>
          </a:p>
        </p:txBody>
      </p:sp>
    </p:spTree>
    <p:extLst>
      <p:ext uri="{BB962C8B-B14F-4D97-AF65-F5344CB8AC3E}">
        <p14:creationId xmlns:p14="http://schemas.microsoft.com/office/powerpoint/2010/main" val="4207130132"/>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e-DE" smtClean="0"/>
              <a:t>Titelmasterformat durch Klicken bearbeiten</a:t>
            </a:r>
            <a:endParaRPr lang="de-DE"/>
          </a:p>
        </p:txBody>
      </p:sp>
      <p:sp>
        <p:nvSpPr>
          <p:cNvPr id="3" name="Unter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smtClean="0"/>
              <a:t>Formatvorlage des Untertitelmasters durch Klicken bearbeiten</a:t>
            </a:r>
            <a:endParaRPr lang="de-DE"/>
          </a:p>
        </p:txBody>
      </p:sp>
      <p:sp>
        <p:nvSpPr>
          <p:cNvPr id="4" name="Datumsplatzhalter 3"/>
          <p:cNvSpPr>
            <a:spLocks noGrp="1"/>
          </p:cNvSpPr>
          <p:nvPr>
            <p:ph type="dt" sz="half" idx="10"/>
          </p:nvPr>
        </p:nvSpPr>
        <p:spPr/>
        <p:txBody>
          <a:bodyPr/>
          <a:lstStyle>
            <a:lvl1pPr>
              <a:defRPr/>
            </a:lvl1pPr>
          </a:lstStyle>
          <a:p>
            <a:pPr>
              <a:defRPr/>
            </a:pPr>
            <a:fld id="{5458B282-CB54-447C-9E22-3FD30B909F3A}" type="datetime1">
              <a:rPr lang="de-DE" smtClean="0"/>
              <a:t>08.11.16</a:t>
            </a:fld>
            <a:endParaRPr lang="de-DE"/>
          </a:p>
        </p:txBody>
      </p:sp>
      <p:sp>
        <p:nvSpPr>
          <p:cNvPr id="5" name="Fußzeilenplatzhalter 4"/>
          <p:cNvSpPr>
            <a:spLocks noGrp="1"/>
          </p:cNvSpPr>
          <p:nvPr>
            <p:ph type="ftr" sz="quarter" idx="11"/>
          </p:nvPr>
        </p:nvSpPr>
        <p:spPr/>
        <p:txBody>
          <a:bodyPr/>
          <a:lstStyle>
            <a:lvl1pPr>
              <a:defRPr/>
            </a:lvl1pPr>
          </a:lstStyle>
          <a:p>
            <a:pPr>
              <a:defRPr/>
            </a:pPr>
            <a:endParaRPr lang="de-DE"/>
          </a:p>
        </p:txBody>
      </p:sp>
      <p:sp>
        <p:nvSpPr>
          <p:cNvPr id="6" name="Foliennummernplatzhalter 5"/>
          <p:cNvSpPr>
            <a:spLocks noGrp="1"/>
          </p:cNvSpPr>
          <p:nvPr>
            <p:ph type="sldNum" sz="quarter" idx="12"/>
          </p:nvPr>
        </p:nvSpPr>
        <p:spPr/>
        <p:txBody>
          <a:bodyPr/>
          <a:lstStyle>
            <a:lvl1pPr>
              <a:defRPr/>
            </a:lvl1pPr>
          </a:lstStyle>
          <a:p>
            <a:pPr>
              <a:defRPr/>
            </a:pPr>
            <a:fld id="{322C6B5B-9F30-4843-9DB2-D558B4883CB8}" type="slidenum">
              <a:rPr lang="de-DE" altLang="de-DE"/>
              <a:pPr>
                <a:defRPr/>
              </a:pPr>
              <a:t>‹Nr.›</a:t>
            </a:fld>
            <a:endParaRPr lang="de-DE" altLang="de-DE"/>
          </a:p>
        </p:txBody>
      </p:sp>
    </p:spTree>
    <p:extLst>
      <p:ext uri="{BB962C8B-B14F-4D97-AF65-F5344CB8AC3E}">
        <p14:creationId xmlns:p14="http://schemas.microsoft.com/office/powerpoint/2010/main" val="13024006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smtClean="0"/>
              <a:t>Titelmasterformat durch Klicken bearbeiten</a:t>
            </a:r>
            <a:endParaRPr lang="de-DE"/>
          </a:p>
        </p:txBody>
      </p:sp>
      <p:sp>
        <p:nvSpPr>
          <p:cNvPr id="3" name="Bildplatzhalt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de-DE" noProof="0"/>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Textmasterformate durch Klicken bearbeiten</a:t>
            </a:r>
          </a:p>
        </p:txBody>
      </p:sp>
      <p:sp>
        <p:nvSpPr>
          <p:cNvPr id="5" name="Datumsplatzhalter 3"/>
          <p:cNvSpPr>
            <a:spLocks noGrp="1"/>
          </p:cNvSpPr>
          <p:nvPr>
            <p:ph type="dt" sz="half" idx="10"/>
          </p:nvPr>
        </p:nvSpPr>
        <p:spPr/>
        <p:txBody>
          <a:bodyPr/>
          <a:lstStyle>
            <a:lvl1pPr>
              <a:defRPr/>
            </a:lvl1pPr>
          </a:lstStyle>
          <a:p>
            <a:pPr>
              <a:defRPr/>
            </a:pPr>
            <a:fld id="{576F063E-346A-4D13-B60B-8C1CB68C4D9E}" type="datetime1">
              <a:rPr lang="de-DE" smtClean="0"/>
              <a:t>08.11.16</a:t>
            </a:fld>
            <a:endParaRPr lang="de-DE"/>
          </a:p>
        </p:txBody>
      </p:sp>
      <p:sp>
        <p:nvSpPr>
          <p:cNvPr id="6" name="Fußzeilenplatzhalter 4"/>
          <p:cNvSpPr>
            <a:spLocks noGrp="1"/>
          </p:cNvSpPr>
          <p:nvPr>
            <p:ph type="ftr" sz="quarter" idx="11"/>
          </p:nvPr>
        </p:nvSpPr>
        <p:spPr/>
        <p:txBody>
          <a:bodyPr/>
          <a:lstStyle>
            <a:lvl1pPr>
              <a:defRPr/>
            </a:lvl1pPr>
          </a:lstStyle>
          <a:p>
            <a:pPr>
              <a:defRPr/>
            </a:pPr>
            <a:endParaRPr lang="de-DE"/>
          </a:p>
        </p:txBody>
      </p:sp>
      <p:sp>
        <p:nvSpPr>
          <p:cNvPr id="7" name="Foliennummernplatzhalter 5"/>
          <p:cNvSpPr>
            <a:spLocks noGrp="1"/>
          </p:cNvSpPr>
          <p:nvPr>
            <p:ph type="sldNum" sz="quarter" idx="12"/>
          </p:nvPr>
        </p:nvSpPr>
        <p:spPr/>
        <p:txBody>
          <a:bodyPr/>
          <a:lstStyle>
            <a:lvl1pPr>
              <a:defRPr/>
            </a:lvl1pPr>
          </a:lstStyle>
          <a:p>
            <a:pPr>
              <a:defRPr/>
            </a:pPr>
            <a:fld id="{6F4297DB-1136-4B35-9C19-5C1AEC2A4A4E}" type="slidenum">
              <a:rPr lang="de-DE" altLang="de-DE"/>
              <a:pPr>
                <a:defRPr/>
              </a:pPr>
              <a:t>‹Nr.›</a:t>
            </a:fld>
            <a:endParaRPr lang="de-DE" altLang="de-DE"/>
          </a:p>
        </p:txBody>
      </p:sp>
    </p:spTree>
    <p:extLst>
      <p:ext uri="{BB962C8B-B14F-4D97-AF65-F5344CB8AC3E}">
        <p14:creationId xmlns:p14="http://schemas.microsoft.com/office/powerpoint/2010/main" val="1593248808"/>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lvl1pPr>
              <a:defRPr/>
            </a:lvl1pPr>
          </a:lstStyle>
          <a:p>
            <a:pPr>
              <a:defRPr/>
            </a:pPr>
            <a:fld id="{3DA4A5CB-E945-4FB0-8C21-B356A5AA84E7}" type="datetime1">
              <a:rPr lang="de-DE" smtClean="0"/>
              <a:t>08.11.16</a:t>
            </a:fld>
            <a:endParaRPr lang="de-DE"/>
          </a:p>
        </p:txBody>
      </p:sp>
      <p:sp>
        <p:nvSpPr>
          <p:cNvPr id="5" name="Fußzeilenplatzhalter 4"/>
          <p:cNvSpPr>
            <a:spLocks noGrp="1"/>
          </p:cNvSpPr>
          <p:nvPr>
            <p:ph type="ftr" sz="quarter" idx="11"/>
          </p:nvPr>
        </p:nvSpPr>
        <p:spPr/>
        <p:txBody>
          <a:bodyPr/>
          <a:lstStyle>
            <a:lvl1pPr>
              <a:defRPr/>
            </a:lvl1pPr>
          </a:lstStyle>
          <a:p>
            <a:pPr>
              <a:defRPr/>
            </a:pPr>
            <a:endParaRPr lang="de-DE"/>
          </a:p>
        </p:txBody>
      </p:sp>
      <p:sp>
        <p:nvSpPr>
          <p:cNvPr id="6" name="Foliennummernplatzhalter 5"/>
          <p:cNvSpPr>
            <a:spLocks noGrp="1"/>
          </p:cNvSpPr>
          <p:nvPr>
            <p:ph type="sldNum" sz="quarter" idx="12"/>
          </p:nvPr>
        </p:nvSpPr>
        <p:spPr/>
        <p:txBody>
          <a:bodyPr/>
          <a:lstStyle>
            <a:lvl1pPr>
              <a:defRPr/>
            </a:lvl1pPr>
          </a:lstStyle>
          <a:p>
            <a:pPr>
              <a:defRPr/>
            </a:pPr>
            <a:fld id="{37B4ED8C-3F31-4DC5-861E-BF2B2E46D00C}" type="slidenum">
              <a:rPr lang="de-DE" altLang="de-DE"/>
              <a:pPr>
                <a:defRPr/>
              </a:pPr>
              <a:t>‹Nr.›</a:t>
            </a:fld>
            <a:endParaRPr lang="de-DE" altLang="de-DE"/>
          </a:p>
        </p:txBody>
      </p:sp>
    </p:spTree>
    <p:extLst>
      <p:ext uri="{BB962C8B-B14F-4D97-AF65-F5344CB8AC3E}">
        <p14:creationId xmlns:p14="http://schemas.microsoft.com/office/powerpoint/2010/main" val="3975449008"/>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smtClean="0"/>
              <a:t>Titelmasterformat durch Klicken bearbeiten</a:t>
            </a:r>
            <a:endParaRPr lang="de-DE"/>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smtClean="0"/>
              <a:t>Textmasterformate durch Klicken bearbeiten</a:t>
            </a:r>
          </a:p>
        </p:txBody>
      </p:sp>
      <p:sp>
        <p:nvSpPr>
          <p:cNvPr id="4" name="Datumsplatzhalter 3"/>
          <p:cNvSpPr>
            <a:spLocks noGrp="1"/>
          </p:cNvSpPr>
          <p:nvPr>
            <p:ph type="dt" sz="half" idx="10"/>
          </p:nvPr>
        </p:nvSpPr>
        <p:spPr/>
        <p:txBody>
          <a:bodyPr/>
          <a:lstStyle>
            <a:lvl1pPr>
              <a:defRPr/>
            </a:lvl1pPr>
          </a:lstStyle>
          <a:p>
            <a:pPr>
              <a:defRPr/>
            </a:pPr>
            <a:fld id="{23C43A21-6A1E-42F6-9CA7-67B3CF4BFD05}" type="datetime1">
              <a:rPr lang="de-DE" smtClean="0"/>
              <a:t>08.11.16</a:t>
            </a:fld>
            <a:endParaRPr lang="de-DE"/>
          </a:p>
        </p:txBody>
      </p:sp>
      <p:sp>
        <p:nvSpPr>
          <p:cNvPr id="5" name="Fußzeilenplatzhalter 4"/>
          <p:cNvSpPr>
            <a:spLocks noGrp="1"/>
          </p:cNvSpPr>
          <p:nvPr>
            <p:ph type="ftr" sz="quarter" idx="11"/>
          </p:nvPr>
        </p:nvSpPr>
        <p:spPr/>
        <p:txBody>
          <a:bodyPr/>
          <a:lstStyle>
            <a:lvl1pPr>
              <a:defRPr/>
            </a:lvl1pPr>
          </a:lstStyle>
          <a:p>
            <a:pPr>
              <a:defRPr/>
            </a:pPr>
            <a:endParaRPr lang="de-DE"/>
          </a:p>
        </p:txBody>
      </p:sp>
      <p:sp>
        <p:nvSpPr>
          <p:cNvPr id="6" name="Foliennummernplatzhalter 5"/>
          <p:cNvSpPr>
            <a:spLocks noGrp="1"/>
          </p:cNvSpPr>
          <p:nvPr>
            <p:ph type="sldNum" sz="quarter" idx="12"/>
          </p:nvPr>
        </p:nvSpPr>
        <p:spPr/>
        <p:txBody>
          <a:bodyPr/>
          <a:lstStyle>
            <a:lvl1pPr>
              <a:defRPr/>
            </a:lvl1pPr>
          </a:lstStyle>
          <a:p>
            <a:pPr>
              <a:defRPr/>
            </a:pPr>
            <a:fld id="{161252B5-6B42-44DD-8B7C-54E0397848FC}" type="slidenum">
              <a:rPr lang="de-DE" altLang="de-DE"/>
              <a:pPr>
                <a:defRPr/>
              </a:pPr>
              <a:t>‹Nr.›</a:t>
            </a:fld>
            <a:endParaRPr lang="de-DE" altLang="de-DE"/>
          </a:p>
        </p:txBody>
      </p:sp>
    </p:spTree>
    <p:extLst>
      <p:ext uri="{BB962C8B-B14F-4D97-AF65-F5344CB8AC3E}">
        <p14:creationId xmlns:p14="http://schemas.microsoft.com/office/powerpoint/2010/main" val="2270789174"/>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Datumsplatzhalter 3"/>
          <p:cNvSpPr>
            <a:spLocks noGrp="1"/>
          </p:cNvSpPr>
          <p:nvPr>
            <p:ph type="dt" sz="half" idx="10"/>
          </p:nvPr>
        </p:nvSpPr>
        <p:spPr/>
        <p:txBody>
          <a:bodyPr/>
          <a:lstStyle>
            <a:lvl1pPr>
              <a:defRPr/>
            </a:lvl1pPr>
          </a:lstStyle>
          <a:p>
            <a:pPr>
              <a:defRPr/>
            </a:pPr>
            <a:fld id="{88B84AA1-2E99-4BB8-A77E-4A1B20B021DA}" type="datetime1">
              <a:rPr lang="de-DE" smtClean="0"/>
              <a:t>08.11.16</a:t>
            </a:fld>
            <a:endParaRPr lang="de-DE"/>
          </a:p>
        </p:txBody>
      </p:sp>
      <p:sp>
        <p:nvSpPr>
          <p:cNvPr id="6" name="Fußzeilenplatzhalter 4"/>
          <p:cNvSpPr>
            <a:spLocks noGrp="1"/>
          </p:cNvSpPr>
          <p:nvPr>
            <p:ph type="ftr" sz="quarter" idx="11"/>
          </p:nvPr>
        </p:nvSpPr>
        <p:spPr/>
        <p:txBody>
          <a:bodyPr/>
          <a:lstStyle>
            <a:lvl1pPr>
              <a:defRPr/>
            </a:lvl1pPr>
          </a:lstStyle>
          <a:p>
            <a:pPr>
              <a:defRPr/>
            </a:pPr>
            <a:endParaRPr lang="de-DE"/>
          </a:p>
        </p:txBody>
      </p:sp>
      <p:sp>
        <p:nvSpPr>
          <p:cNvPr id="7" name="Foliennummernplatzhalter 5"/>
          <p:cNvSpPr>
            <a:spLocks noGrp="1"/>
          </p:cNvSpPr>
          <p:nvPr>
            <p:ph type="sldNum" sz="quarter" idx="12"/>
          </p:nvPr>
        </p:nvSpPr>
        <p:spPr/>
        <p:txBody>
          <a:bodyPr/>
          <a:lstStyle>
            <a:lvl1pPr>
              <a:defRPr/>
            </a:lvl1pPr>
          </a:lstStyle>
          <a:p>
            <a:pPr>
              <a:defRPr/>
            </a:pPr>
            <a:fld id="{C9EA6364-90A8-4851-90EC-1809FA4FEE2F}" type="slidenum">
              <a:rPr lang="de-DE" altLang="de-DE"/>
              <a:pPr>
                <a:defRPr/>
              </a:pPr>
              <a:t>‹Nr.›</a:t>
            </a:fld>
            <a:endParaRPr lang="de-DE" altLang="de-DE"/>
          </a:p>
        </p:txBody>
      </p:sp>
    </p:spTree>
    <p:extLst>
      <p:ext uri="{BB962C8B-B14F-4D97-AF65-F5344CB8AC3E}">
        <p14:creationId xmlns:p14="http://schemas.microsoft.com/office/powerpoint/2010/main" val="3212307899"/>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DE" smtClean="0"/>
              <a:t>Titelmasterformat durch Klicken bearbeiten</a:t>
            </a:r>
            <a:endParaRPr lang="de-DE"/>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Textmasterformate durch Klicken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Textmasterformate durch Klicken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Datumsplatzhalter 3"/>
          <p:cNvSpPr>
            <a:spLocks noGrp="1"/>
          </p:cNvSpPr>
          <p:nvPr>
            <p:ph type="dt" sz="half" idx="10"/>
          </p:nvPr>
        </p:nvSpPr>
        <p:spPr/>
        <p:txBody>
          <a:bodyPr/>
          <a:lstStyle>
            <a:lvl1pPr>
              <a:defRPr/>
            </a:lvl1pPr>
          </a:lstStyle>
          <a:p>
            <a:pPr>
              <a:defRPr/>
            </a:pPr>
            <a:fld id="{0C4D6657-C7CC-46C0-8C39-0318B2DFA918}" type="datetime1">
              <a:rPr lang="de-DE" smtClean="0"/>
              <a:t>08.11.16</a:t>
            </a:fld>
            <a:endParaRPr lang="de-DE"/>
          </a:p>
        </p:txBody>
      </p:sp>
      <p:sp>
        <p:nvSpPr>
          <p:cNvPr id="8" name="Fußzeilenplatzhalter 4"/>
          <p:cNvSpPr>
            <a:spLocks noGrp="1"/>
          </p:cNvSpPr>
          <p:nvPr>
            <p:ph type="ftr" sz="quarter" idx="11"/>
          </p:nvPr>
        </p:nvSpPr>
        <p:spPr/>
        <p:txBody>
          <a:bodyPr/>
          <a:lstStyle>
            <a:lvl1pPr>
              <a:defRPr/>
            </a:lvl1pPr>
          </a:lstStyle>
          <a:p>
            <a:pPr>
              <a:defRPr/>
            </a:pPr>
            <a:endParaRPr lang="de-DE"/>
          </a:p>
        </p:txBody>
      </p:sp>
      <p:sp>
        <p:nvSpPr>
          <p:cNvPr id="9" name="Foliennummernplatzhalter 5"/>
          <p:cNvSpPr>
            <a:spLocks noGrp="1"/>
          </p:cNvSpPr>
          <p:nvPr>
            <p:ph type="sldNum" sz="quarter" idx="12"/>
          </p:nvPr>
        </p:nvSpPr>
        <p:spPr/>
        <p:txBody>
          <a:bodyPr/>
          <a:lstStyle>
            <a:lvl1pPr>
              <a:defRPr/>
            </a:lvl1pPr>
          </a:lstStyle>
          <a:p>
            <a:pPr>
              <a:defRPr/>
            </a:pPr>
            <a:fld id="{E25C4017-B323-4F35-82F8-9E2F3CB88496}" type="slidenum">
              <a:rPr lang="de-DE" altLang="de-DE"/>
              <a:pPr>
                <a:defRPr/>
              </a:pPr>
              <a:t>‹Nr.›</a:t>
            </a:fld>
            <a:endParaRPr lang="de-DE" altLang="de-DE"/>
          </a:p>
        </p:txBody>
      </p:sp>
    </p:spTree>
    <p:extLst>
      <p:ext uri="{BB962C8B-B14F-4D97-AF65-F5344CB8AC3E}">
        <p14:creationId xmlns:p14="http://schemas.microsoft.com/office/powerpoint/2010/main" val="3744320607"/>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Datumsplatzhalter 3"/>
          <p:cNvSpPr>
            <a:spLocks noGrp="1"/>
          </p:cNvSpPr>
          <p:nvPr>
            <p:ph type="dt" sz="half" idx="10"/>
          </p:nvPr>
        </p:nvSpPr>
        <p:spPr/>
        <p:txBody>
          <a:bodyPr/>
          <a:lstStyle>
            <a:lvl1pPr>
              <a:defRPr/>
            </a:lvl1pPr>
          </a:lstStyle>
          <a:p>
            <a:pPr>
              <a:defRPr/>
            </a:pPr>
            <a:fld id="{324756C7-0785-467D-998F-2171ABDB23C5}" type="datetime1">
              <a:rPr lang="de-DE" smtClean="0"/>
              <a:t>08.11.16</a:t>
            </a:fld>
            <a:endParaRPr lang="de-DE"/>
          </a:p>
        </p:txBody>
      </p:sp>
      <p:sp>
        <p:nvSpPr>
          <p:cNvPr id="4" name="Fußzeilenplatzhalter 4"/>
          <p:cNvSpPr>
            <a:spLocks noGrp="1"/>
          </p:cNvSpPr>
          <p:nvPr>
            <p:ph type="ftr" sz="quarter" idx="11"/>
          </p:nvPr>
        </p:nvSpPr>
        <p:spPr/>
        <p:txBody>
          <a:bodyPr/>
          <a:lstStyle>
            <a:lvl1pPr>
              <a:defRPr/>
            </a:lvl1pPr>
          </a:lstStyle>
          <a:p>
            <a:pPr>
              <a:defRPr/>
            </a:pPr>
            <a:endParaRPr lang="de-DE"/>
          </a:p>
        </p:txBody>
      </p:sp>
      <p:sp>
        <p:nvSpPr>
          <p:cNvPr id="5" name="Foliennummernplatzhalter 5"/>
          <p:cNvSpPr>
            <a:spLocks noGrp="1"/>
          </p:cNvSpPr>
          <p:nvPr>
            <p:ph type="sldNum" sz="quarter" idx="12"/>
          </p:nvPr>
        </p:nvSpPr>
        <p:spPr/>
        <p:txBody>
          <a:bodyPr/>
          <a:lstStyle>
            <a:lvl1pPr>
              <a:defRPr/>
            </a:lvl1pPr>
          </a:lstStyle>
          <a:p>
            <a:pPr>
              <a:defRPr/>
            </a:pPr>
            <a:fld id="{CC7A1EA9-3D31-43A6-A84A-E259E145AE74}" type="slidenum">
              <a:rPr lang="de-DE" altLang="de-DE"/>
              <a:pPr>
                <a:defRPr/>
              </a:pPr>
              <a:t>‹Nr.›</a:t>
            </a:fld>
            <a:endParaRPr lang="de-DE" altLang="de-DE"/>
          </a:p>
        </p:txBody>
      </p:sp>
    </p:spTree>
    <p:extLst>
      <p:ext uri="{BB962C8B-B14F-4D97-AF65-F5344CB8AC3E}">
        <p14:creationId xmlns:p14="http://schemas.microsoft.com/office/powerpoint/2010/main" val="949053057"/>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3"/>
          <p:cNvSpPr>
            <a:spLocks noGrp="1"/>
          </p:cNvSpPr>
          <p:nvPr>
            <p:ph type="dt" sz="half" idx="10"/>
          </p:nvPr>
        </p:nvSpPr>
        <p:spPr/>
        <p:txBody>
          <a:bodyPr/>
          <a:lstStyle>
            <a:lvl1pPr>
              <a:defRPr/>
            </a:lvl1pPr>
          </a:lstStyle>
          <a:p>
            <a:pPr>
              <a:defRPr/>
            </a:pPr>
            <a:fld id="{6931C74B-D9E9-4CEE-8039-604B2B6D7CA8}" type="datetime1">
              <a:rPr lang="de-DE" smtClean="0"/>
              <a:t>08.11.16</a:t>
            </a:fld>
            <a:endParaRPr lang="de-DE"/>
          </a:p>
        </p:txBody>
      </p:sp>
      <p:sp>
        <p:nvSpPr>
          <p:cNvPr id="3" name="Fußzeilenplatzhalter 4"/>
          <p:cNvSpPr>
            <a:spLocks noGrp="1"/>
          </p:cNvSpPr>
          <p:nvPr>
            <p:ph type="ftr" sz="quarter" idx="11"/>
          </p:nvPr>
        </p:nvSpPr>
        <p:spPr/>
        <p:txBody>
          <a:bodyPr/>
          <a:lstStyle>
            <a:lvl1pPr>
              <a:defRPr/>
            </a:lvl1pPr>
          </a:lstStyle>
          <a:p>
            <a:pPr>
              <a:defRPr/>
            </a:pPr>
            <a:endParaRPr lang="de-DE"/>
          </a:p>
        </p:txBody>
      </p:sp>
      <p:sp>
        <p:nvSpPr>
          <p:cNvPr id="4" name="Foliennummernplatzhalter 5"/>
          <p:cNvSpPr>
            <a:spLocks noGrp="1"/>
          </p:cNvSpPr>
          <p:nvPr>
            <p:ph type="sldNum" sz="quarter" idx="12"/>
          </p:nvPr>
        </p:nvSpPr>
        <p:spPr/>
        <p:txBody>
          <a:bodyPr/>
          <a:lstStyle>
            <a:lvl1pPr>
              <a:defRPr/>
            </a:lvl1pPr>
          </a:lstStyle>
          <a:p>
            <a:pPr>
              <a:defRPr/>
            </a:pPr>
            <a:fld id="{A50B0FF2-682C-4D9E-A447-F96E187F9AA0}" type="slidenum">
              <a:rPr lang="de-DE" altLang="de-DE"/>
              <a:pPr>
                <a:defRPr/>
              </a:pPr>
              <a:t>‹Nr.›</a:t>
            </a:fld>
            <a:endParaRPr lang="de-DE" altLang="de-DE"/>
          </a:p>
        </p:txBody>
      </p:sp>
    </p:spTree>
    <p:extLst>
      <p:ext uri="{BB962C8B-B14F-4D97-AF65-F5344CB8AC3E}">
        <p14:creationId xmlns:p14="http://schemas.microsoft.com/office/powerpoint/2010/main" val="1433470394"/>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smtClean="0"/>
              <a:t>Titelmasterformat durch Klicken bearbeiten</a:t>
            </a:r>
            <a:endParaRPr lang="de-DE"/>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Textmasterformate durch Klicken bearbeiten</a:t>
            </a:r>
          </a:p>
        </p:txBody>
      </p:sp>
      <p:sp>
        <p:nvSpPr>
          <p:cNvPr id="5" name="Datumsplatzhalter 3"/>
          <p:cNvSpPr>
            <a:spLocks noGrp="1"/>
          </p:cNvSpPr>
          <p:nvPr>
            <p:ph type="dt" sz="half" idx="10"/>
          </p:nvPr>
        </p:nvSpPr>
        <p:spPr/>
        <p:txBody>
          <a:bodyPr/>
          <a:lstStyle>
            <a:lvl1pPr>
              <a:defRPr/>
            </a:lvl1pPr>
          </a:lstStyle>
          <a:p>
            <a:pPr>
              <a:defRPr/>
            </a:pPr>
            <a:fld id="{28800DD4-6D37-482A-9711-A1C8FB39266C}" type="datetime1">
              <a:rPr lang="de-DE" smtClean="0"/>
              <a:t>08.11.16</a:t>
            </a:fld>
            <a:endParaRPr lang="de-DE"/>
          </a:p>
        </p:txBody>
      </p:sp>
      <p:sp>
        <p:nvSpPr>
          <p:cNvPr id="6" name="Fußzeilenplatzhalter 4"/>
          <p:cNvSpPr>
            <a:spLocks noGrp="1"/>
          </p:cNvSpPr>
          <p:nvPr>
            <p:ph type="ftr" sz="quarter" idx="11"/>
          </p:nvPr>
        </p:nvSpPr>
        <p:spPr/>
        <p:txBody>
          <a:bodyPr/>
          <a:lstStyle>
            <a:lvl1pPr>
              <a:defRPr/>
            </a:lvl1pPr>
          </a:lstStyle>
          <a:p>
            <a:pPr>
              <a:defRPr/>
            </a:pPr>
            <a:endParaRPr lang="de-DE"/>
          </a:p>
        </p:txBody>
      </p:sp>
      <p:sp>
        <p:nvSpPr>
          <p:cNvPr id="7" name="Foliennummernplatzhalter 5"/>
          <p:cNvSpPr>
            <a:spLocks noGrp="1"/>
          </p:cNvSpPr>
          <p:nvPr>
            <p:ph type="sldNum" sz="quarter" idx="12"/>
          </p:nvPr>
        </p:nvSpPr>
        <p:spPr/>
        <p:txBody>
          <a:bodyPr/>
          <a:lstStyle>
            <a:lvl1pPr>
              <a:defRPr/>
            </a:lvl1pPr>
          </a:lstStyle>
          <a:p>
            <a:pPr>
              <a:defRPr/>
            </a:pPr>
            <a:fld id="{F87018D2-1C24-42B5-84F0-C332EC11CB8A}" type="slidenum">
              <a:rPr lang="de-DE" altLang="de-DE"/>
              <a:pPr>
                <a:defRPr/>
              </a:pPr>
              <a:t>‹Nr.›</a:t>
            </a:fld>
            <a:endParaRPr lang="de-DE" altLang="de-DE"/>
          </a:p>
        </p:txBody>
      </p:sp>
    </p:spTree>
    <p:extLst>
      <p:ext uri="{BB962C8B-B14F-4D97-AF65-F5344CB8AC3E}">
        <p14:creationId xmlns:p14="http://schemas.microsoft.com/office/powerpoint/2010/main" val="2124319590"/>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smtClean="0"/>
              <a:t>Titelmasterformat durch Klicken bearbeiten</a:t>
            </a:r>
            <a:endParaRPr lang="de-DE"/>
          </a:p>
        </p:txBody>
      </p:sp>
      <p:sp>
        <p:nvSpPr>
          <p:cNvPr id="3" name="Bildplatzhalt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de-DE" noProof="0"/>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Textmasterformate durch Klicken bearbeiten</a:t>
            </a:r>
          </a:p>
        </p:txBody>
      </p:sp>
      <p:sp>
        <p:nvSpPr>
          <p:cNvPr id="5" name="Datumsplatzhalter 3"/>
          <p:cNvSpPr>
            <a:spLocks noGrp="1"/>
          </p:cNvSpPr>
          <p:nvPr>
            <p:ph type="dt" sz="half" idx="10"/>
          </p:nvPr>
        </p:nvSpPr>
        <p:spPr/>
        <p:txBody>
          <a:bodyPr/>
          <a:lstStyle>
            <a:lvl1pPr>
              <a:defRPr/>
            </a:lvl1pPr>
          </a:lstStyle>
          <a:p>
            <a:pPr>
              <a:defRPr/>
            </a:pPr>
            <a:fld id="{56899675-9239-4697-AEDB-DFAD72340E37}" type="datetime1">
              <a:rPr lang="de-DE" smtClean="0"/>
              <a:t>08.11.16</a:t>
            </a:fld>
            <a:endParaRPr lang="de-DE"/>
          </a:p>
        </p:txBody>
      </p:sp>
      <p:sp>
        <p:nvSpPr>
          <p:cNvPr id="6" name="Fußzeilenplatzhalter 4"/>
          <p:cNvSpPr>
            <a:spLocks noGrp="1"/>
          </p:cNvSpPr>
          <p:nvPr>
            <p:ph type="ftr" sz="quarter" idx="11"/>
          </p:nvPr>
        </p:nvSpPr>
        <p:spPr/>
        <p:txBody>
          <a:bodyPr/>
          <a:lstStyle>
            <a:lvl1pPr>
              <a:defRPr/>
            </a:lvl1pPr>
          </a:lstStyle>
          <a:p>
            <a:pPr>
              <a:defRPr/>
            </a:pPr>
            <a:endParaRPr lang="de-DE"/>
          </a:p>
        </p:txBody>
      </p:sp>
      <p:sp>
        <p:nvSpPr>
          <p:cNvPr id="7" name="Foliennummernplatzhalter 5"/>
          <p:cNvSpPr>
            <a:spLocks noGrp="1"/>
          </p:cNvSpPr>
          <p:nvPr>
            <p:ph type="sldNum" sz="quarter" idx="12"/>
          </p:nvPr>
        </p:nvSpPr>
        <p:spPr/>
        <p:txBody>
          <a:bodyPr/>
          <a:lstStyle>
            <a:lvl1pPr>
              <a:defRPr/>
            </a:lvl1pPr>
          </a:lstStyle>
          <a:p>
            <a:pPr>
              <a:defRPr/>
            </a:pPr>
            <a:fld id="{1AD60A44-5CBD-49EA-9C13-9FD19661224C}" type="slidenum">
              <a:rPr lang="de-DE" altLang="de-DE"/>
              <a:pPr>
                <a:defRPr/>
              </a:pPr>
              <a:t>‹Nr.›</a:t>
            </a:fld>
            <a:endParaRPr lang="de-DE" altLang="de-DE"/>
          </a:p>
        </p:txBody>
      </p:sp>
    </p:spTree>
    <p:extLst>
      <p:ext uri="{BB962C8B-B14F-4D97-AF65-F5344CB8AC3E}">
        <p14:creationId xmlns:p14="http://schemas.microsoft.com/office/powerpoint/2010/main" val="3672675485"/>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lvl1pPr>
              <a:defRPr/>
            </a:lvl1pPr>
          </a:lstStyle>
          <a:p>
            <a:pPr>
              <a:defRPr/>
            </a:pPr>
            <a:fld id="{9F663DC9-7026-424F-9483-EADF7EF77BEC}" type="datetime1">
              <a:rPr lang="de-DE" smtClean="0"/>
              <a:t>08.11.16</a:t>
            </a:fld>
            <a:endParaRPr lang="de-DE"/>
          </a:p>
        </p:txBody>
      </p:sp>
      <p:sp>
        <p:nvSpPr>
          <p:cNvPr id="5" name="Fußzeilenplatzhalter 4"/>
          <p:cNvSpPr>
            <a:spLocks noGrp="1"/>
          </p:cNvSpPr>
          <p:nvPr>
            <p:ph type="ftr" sz="quarter" idx="11"/>
          </p:nvPr>
        </p:nvSpPr>
        <p:spPr/>
        <p:txBody>
          <a:bodyPr/>
          <a:lstStyle>
            <a:lvl1pPr>
              <a:defRPr/>
            </a:lvl1pPr>
          </a:lstStyle>
          <a:p>
            <a:pPr>
              <a:defRPr/>
            </a:pPr>
            <a:endParaRPr lang="de-DE"/>
          </a:p>
        </p:txBody>
      </p:sp>
      <p:sp>
        <p:nvSpPr>
          <p:cNvPr id="6" name="Foliennummernplatzhalter 5"/>
          <p:cNvSpPr>
            <a:spLocks noGrp="1"/>
          </p:cNvSpPr>
          <p:nvPr>
            <p:ph type="sldNum" sz="quarter" idx="12"/>
          </p:nvPr>
        </p:nvSpPr>
        <p:spPr/>
        <p:txBody>
          <a:bodyPr/>
          <a:lstStyle>
            <a:lvl1pPr>
              <a:defRPr/>
            </a:lvl1pPr>
          </a:lstStyle>
          <a:p>
            <a:pPr>
              <a:defRPr/>
            </a:pPr>
            <a:fld id="{9AFE5DD2-CDA7-4CF4-B37D-00BB57157087}" type="slidenum">
              <a:rPr lang="de-DE" altLang="de-DE"/>
              <a:pPr>
                <a:defRPr/>
              </a:pPr>
              <a:t>‹Nr.›</a:t>
            </a:fld>
            <a:endParaRPr lang="de-DE" altLang="de-DE"/>
          </a:p>
        </p:txBody>
      </p:sp>
    </p:spTree>
    <p:extLst>
      <p:ext uri="{BB962C8B-B14F-4D97-AF65-F5344CB8AC3E}">
        <p14:creationId xmlns:p14="http://schemas.microsoft.com/office/powerpoint/2010/main" val="3798491008"/>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274638"/>
            <a:ext cx="2057400" cy="5851525"/>
          </a:xfr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457200" y="274638"/>
            <a:ext cx="6019800" cy="5851525"/>
          </a:xfrm>
        </p:spPr>
        <p:txBody>
          <a:bodyPr vert="eaVert"/>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lvl1pPr>
              <a:defRPr/>
            </a:lvl1pPr>
          </a:lstStyle>
          <a:p>
            <a:pPr>
              <a:defRPr/>
            </a:pPr>
            <a:fld id="{5C549C0F-95C9-4870-A05D-B4A87390018A}" type="datetime1">
              <a:rPr lang="de-DE" smtClean="0"/>
              <a:t>08.11.16</a:t>
            </a:fld>
            <a:endParaRPr lang="de-DE"/>
          </a:p>
        </p:txBody>
      </p:sp>
      <p:sp>
        <p:nvSpPr>
          <p:cNvPr id="5" name="Fußzeilenplatzhalter 4"/>
          <p:cNvSpPr>
            <a:spLocks noGrp="1"/>
          </p:cNvSpPr>
          <p:nvPr>
            <p:ph type="ftr" sz="quarter" idx="11"/>
          </p:nvPr>
        </p:nvSpPr>
        <p:spPr/>
        <p:txBody>
          <a:bodyPr/>
          <a:lstStyle>
            <a:lvl1pPr>
              <a:defRPr/>
            </a:lvl1pPr>
          </a:lstStyle>
          <a:p>
            <a:pPr>
              <a:defRPr/>
            </a:pPr>
            <a:endParaRPr lang="de-DE"/>
          </a:p>
        </p:txBody>
      </p:sp>
      <p:sp>
        <p:nvSpPr>
          <p:cNvPr id="6" name="Foliennummernplatzhalter 5"/>
          <p:cNvSpPr>
            <a:spLocks noGrp="1"/>
          </p:cNvSpPr>
          <p:nvPr>
            <p:ph type="sldNum" sz="quarter" idx="12"/>
          </p:nvPr>
        </p:nvSpPr>
        <p:spPr/>
        <p:txBody>
          <a:bodyPr/>
          <a:lstStyle>
            <a:lvl1pPr>
              <a:defRPr/>
            </a:lvl1pPr>
          </a:lstStyle>
          <a:p>
            <a:pPr>
              <a:defRPr/>
            </a:pPr>
            <a:fld id="{904BDD3E-5A20-4B22-91F3-86BE0C564A6C}" type="slidenum">
              <a:rPr lang="de-DE" altLang="de-DE"/>
              <a:pPr>
                <a:defRPr/>
              </a:pPr>
              <a:t>‹Nr.›</a:t>
            </a:fld>
            <a:endParaRPr lang="de-DE" altLang="de-DE"/>
          </a:p>
        </p:txBody>
      </p:sp>
    </p:spTree>
    <p:extLst>
      <p:ext uri="{BB962C8B-B14F-4D97-AF65-F5344CB8AC3E}">
        <p14:creationId xmlns:p14="http://schemas.microsoft.com/office/powerpoint/2010/main" val="3763042746"/>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10.xml.rels><?xml version="1.0" encoding="UTF-8" standalone="yes"?>
<Relationships xmlns="http://schemas.openxmlformats.org/package/2006/relationships"><Relationship Id="rId11" Type="http://schemas.openxmlformats.org/officeDocument/2006/relationships/slideLayout" Target="../slideLayouts/slideLayout110.xml"/><Relationship Id="rId12" Type="http://schemas.openxmlformats.org/officeDocument/2006/relationships/theme" Target="../theme/theme10.xml"/><Relationship Id="rId1" Type="http://schemas.openxmlformats.org/officeDocument/2006/relationships/slideLayout" Target="../slideLayouts/slideLayout100.xml"/><Relationship Id="rId2" Type="http://schemas.openxmlformats.org/officeDocument/2006/relationships/slideLayout" Target="../slideLayouts/slideLayout101.xml"/><Relationship Id="rId3" Type="http://schemas.openxmlformats.org/officeDocument/2006/relationships/slideLayout" Target="../slideLayouts/slideLayout102.xml"/><Relationship Id="rId4" Type="http://schemas.openxmlformats.org/officeDocument/2006/relationships/slideLayout" Target="../slideLayouts/slideLayout103.xml"/><Relationship Id="rId5" Type="http://schemas.openxmlformats.org/officeDocument/2006/relationships/slideLayout" Target="../slideLayouts/slideLayout104.xml"/><Relationship Id="rId6" Type="http://schemas.openxmlformats.org/officeDocument/2006/relationships/slideLayout" Target="../slideLayouts/slideLayout105.xml"/><Relationship Id="rId7" Type="http://schemas.openxmlformats.org/officeDocument/2006/relationships/slideLayout" Target="../slideLayouts/slideLayout106.xml"/><Relationship Id="rId8" Type="http://schemas.openxmlformats.org/officeDocument/2006/relationships/slideLayout" Target="../slideLayouts/slideLayout107.xml"/><Relationship Id="rId9" Type="http://schemas.openxmlformats.org/officeDocument/2006/relationships/slideLayout" Target="../slideLayouts/slideLayout108.xml"/><Relationship Id="rId10" Type="http://schemas.openxmlformats.org/officeDocument/2006/relationships/slideLayout" Target="../slideLayouts/slideLayout109.xml"/></Relationships>
</file>

<file path=ppt/slideMasters/_rels/slideMaster11.xml.rels><?xml version="1.0" encoding="UTF-8" standalone="yes"?>
<Relationships xmlns="http://schemas.openxmlformats.org/package/2006/relationships"><Relationship Id="rId11" Type="http://schemas.openxmlformats.org/officeDocument/2006/relationships/slideLayout" Target="../slideLayouts/slideLayout121.xml"/><Relationship Id="rId12" Type="http://schemas.openxmlformats.org/officeDocument/2006/relationships/theme" Target="../theme/theme11.xml"/><Relationship Id="rId1" Type="http://schemas.openxmlformats.org/officeDocument/2006/relationships/slideLayout" Target="../slideLayouts/slideLayout111.xml"/><Relationship Id="rId2" Type="http://schemas.openxmlformats.org/officeDocument/2006/relationships/slideLayout" Target="../slideLayouts/slideLayout112.xml"/><Relationship Id="rId3" Type="http://schemas.openxmlformats.org/officeDocument/2006/relationships/slideLayout" Target="../slideLayouts/slideLayout113.xml"/><Relationship Id="rId4" Type="http://schemas.openxmlformats.org/officeDocument/2006/relationships/slideLayout" Target="../slideLayouts/slideLayout114.xml"/><Relationship Id="rId5" Type="http://schemas.openxmlformats.org/officeDocument/2006/relationships/slideLayout" Target="../slideLayouts/slideLayout115.xml"/><Relationship Id="rId6" Type="http://schemas.openxmlformats.org/officeDocument/2006/relationships/slideLayout" Target="../slideLayouts/slideLayout116.xml"/><Relationship Id="rId7" Type="http://schemas.openxmlformats.org/officeDocument/2006/relationships/slideLayout" Target="../slideLayouts/slideLayout117.xml"/><Relationship Id="rId8" Type="http://schemas.openxmlformats.org/officeDocument/2006/relationships/slideLayout" Target="../slideLayouts/slideLayout118.xml"/><Relationship Id="rId9" Type="http://schemas.openxmlformats.org/officeDocument/2006/relationships/slideLayout" Target="../slideLayouts/slideLayout119.xml"/><Relationship Id="rId10" Type="http://schemas.openxmlformats.org/officeDocument/2006/relationships/slideLayout" Target="../slideLayouts/slideLayout120.xml"/></Relationships>
</file>

<file path=ppt/slideMasters/_rels/slideMaster12.xml.rels><?xml version="1.0" encoding="UTF-8" standalone="yes"?>
<Relationships xmlns="http://schemas.openxmlformats.org/package/2006/relationships"><Relationship Id="rId11" Type="http://schemas.openxmlformats.org/officeDocument/2006/relationships/slideLayout" Target="../slideLayouts/slideLayout132.xml"/><Relationship Id="rId12" Type="http://schemas.openxmlformats.org/officeDocument/2006/relationships/theme" Target="../theme/theme12.xml"/><Relationship Id="rId1" Type="http://schemas.openxmlformats.org/officeDocument/2006/relationships/slideLayout" Target="../slideLayouts/slideLayout122.xml"/><Relationship Id="rId2" Type="http://schemas.openxmlformats.org/officeDocument/2006/relationships/slideLayout" Target="../slideLayouts/slideLayout123.xml"/><Relationship Id="rId3" Type="http://schemas.openxmlformats.org/officeDocument/2006/relationships/slideLayout" Target="../slideLayouts/slideLayout124.xml"/><Relationship Id="rId4" Type="http://schemas.openxmlformats.org/officeDocument/2006/relationships/slideLayout" Target="../slideLayouts/slideLayout125.xml"/><Relationship Id="rId5" Type="http://schemas.openxmlformats.org/officeDocument/2006/relationships/slideLayout" Target="../slideLayouts/slideLayout126.xml"/><Relationship Id="rId6" Type="http://schemas.openxmlformats.org/officeDocument/2006/relationships/slideLayout" Target="../slideLayouts/slideLayout127.xml"/><Relationship Id="rId7" Type="http://schemas.openxmlformats.org/officeDocument/2006/relationships/slideLayout" Target="../slideLayouts/slideLayout128.xml"/><Relationship Id="rId8" Type="http://schemas.openxmlformats.org/officeDocument/2006/relationships/slideLayout" Target="../slideLayouts/slideLayout129.xml"/><Relationship Id="rId9" Type="http://schemas.openxmlformats.org/officeDocument/2006/relationships/slideLayout" Target="../slideLayouts/slideLayout130.xml"/><Relationship Id="rId10" Type="http://schemas.openxmlformats.org/officeDocument/2006/relationships/slideLayout" Target="../slideLayouts/slideLayout131.xml"/></Relationships>
</file>

<file path=ppt/slideMasters/_rels/slideMaster13.xml.rels><?xml version="1.0" encoding="UTF-8" standalone="yes"?>
<Relationships xmlns="http://schemas.openxmlformats.org/package/2006/relationships"><Relationship Id="rId11" Type="http://schemas.openxmlformats.org/officeDocument/2006/relationships/slideLayout" Target="../slideLayouts/slideLayout143.xml"/><Relationship Id="rId12" Type="http://schemas.openxmlformats.org/officeDocument/2006/relationships/theme" Target="../theme/theme13.xml"/><Relationship Id="rId1" Type="http://schemas.openxmlformats.org/officeDocument/2006/relationships/slideLayout" Target="../slideLayouts/slideLayout133.xml"/><Relationship Id="rId2" Type="http://schemas.openxmlformats.org/officeDocument/2006/relationships/slideLayout" Target="../slideLayouts/slideLayout134.xml"/><Relationship Id="rId3" Type="http://schemas.openxmlformats.org/officeDocument/2006/relationships/slideLayout" Target="../slideLayouts/slideLayout135.xml"/><Relationship Id="rId4" Type="http://schemas.openxmlformats.org/officeDocument/2006/relationships/slideLayout" Target="../slideLayouts/slideLayout136.xml"/><Relationship Id="rId5" Type="http://schemas.openxmlformats.org/officeDocument/2006/relationships/slideLayout" Target="../slideLayouts/slideLayout137.xml"/><Relationship Id="rId6" Type="http://schemas.openxmlformats.org/officeDocument/2006/relationships/slideLayout" Target="../slideLayouts/slideLayout138.xml"/><Relationship Id="rId7" Type="http://schemas.openxmlformats.org/officeDocument/2006/relationships/slideLayout" Target="../slideLayouts/slideLayout139.xml"/><Relationship Id="rId8" Type="http://schemas.openxmlformats.org/officeDocument/2006/relationships/slideLayout" Target="../slideLayouts/slideLayout140.xml"/><Relationship Id="rId9" Type="http://schemas.openxmlformats.org/officeDocument/2006/relationships/slideLayout" Target="../slideLayouts/slideLayout141.xml"/><Relationship Id="rId10" Type="http://schemas.openxmlformats.org/officeDocument/2006/relationships/slideLayout" Target="../slideLayouts/slideLayout142.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44.xml"/><Relationship Id="rId12" Type="http://schemas.openxmlformats.org/officeDocument/2006/relationships/theme" Target="../theme/theme4.xml"/><Relationship Id="rId1" Type="http://schemas.openxmlformats.org/officeDocument/2006/relationships/slideLayout" Target="../slideLayouts/slideLayout34.xml"/><Relationship Id="rId2" Type="http://schemas.openxmlformats.org/officeDocument/2006/relationships/slideLayout" Target="../slideLayouts/slideLayout35.xml"/><Relationship Id="rId3" Type="http://schemas.openxmlformats.org/officeDocument/2006/relationships/slideLayout" Target="../slideLayouts/slideLayout36.xml"/><Relationship Id="rId4" Type="http://schemas.openxmlformats.org/officeDocument/2006/relationships/slideLayout" Target="../slideLayouts/slideLayout37.xml"/><Relationship Id="rId5" Type="http://schemas.openxmlformats.org/officeDocument/2006/relationships/slideLayout" Target="../slideLayouts/slideLayout38.xml"/><Relationship Id="rId6" Type="http://schemas.openxmlformats.org/officeDocument/2006/relationships/slideLayout" Target="../slideLayouts/slideLayout39.xml"/><Relationship Id="rId7" Type="http://schemas.openxmlformats.org/officeDocument/2006/relationships/slideLayout" Target="../slideLayouts/slideLayout40.xml"/><Relationship Id="rId8" Type="http://schemas.openxmlformats.org/officeDocument/2006/relationships/slideLayout" Target="../slideLayouts/slideLayout41.xml"/><Relationship Id="rId9" Type="http://schemas.openxmlformats.org/officeDocument/2006/relationships/slideLayout" Target="../slideLayouts/slideLayout42.xml"/><Relationship Id="rId10"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55.xml"/><Relationship Id="rId12" Type="http://schemas.openxmlformats.org/officeDocument/2006/relationships/theme" Target="../theme/theme5.xml"/><Relationship Id="rId1" Type="http://schemas.openxmlformats.org/officeDocument/2006/relationships/slideLayout" Target="../slideLayouts/slideLayout45.xml"/><Relationship Id="rId2" Type="http://schemas.openxmlformats.org/officeDocument/2006/relationships/slideLayout" Target="../slideLayouts/slideLayout46.xml"/><Relationship Id="rId3" Type="http://schemas.openxmlformats.org/officeDocument/2006/relationships/slideLayout" Target="../slideLayouts/slideLayout47.xml"/><Relationship Id="rId4" Type="http://schemas.openxmlformats.org/officeDocument/2006/relationships/slideLayout" Target="../slideLayouts/slideLayout48.xml"/><Relationship Id="rId5" Type="http://schemas.openxmlformats.org/officeDocument/2006/relationships/slideLayout" Target="../slideLayouts/slideLayout49.xml"/><Relationship Id="rId6" Type="http://schemas.openxmlformats.org/officeDocument/2006/relationships/slideLayout" Target="../slideLayouts/slideLayout50.xml"/><Relationship Id="rId7" Type="http://schemas.openxmlformats.org/officeDocument/2006/relationships/slideLayout" Target="../slideLayouts/slideLayout51.xml"/><Relationship Id="rId8" Type="http://schemas.openxmlformats.org/officeDocument/2006/relationships/slideLayout" Target="../slideLayouts/slideLayout52.xml"/><Relationship Id="rId9" Type="http://schemas.openxmlformats.org/officeDocument/2006/relationships/slideLayout" Target="../slideLayouts/slideLayout53.xml"/><Relationship Id="rId10" Type="http://schemas.openxmlformats.org/officeDocument/2006/relationships/slideLayout" Target="../slideLayouts/slideLayout54.xml"/></Relationships>
</file>

<file path=ppt/slideMasters/_rels/slideMaster6.xml.rels><?xml version="1.0" encoding="UTF-8" standalone="yes"?>
<Relationships xmlns="http://schemas.openxmlformats.org/package/2006/relationships"><Relationship Id="rId11" Type="http://schemas.openxmlformats.org/officeDocument/2006/relationships/slideLayout" Target="../slideLayouts/slideLayout66.xml"/><Relationship Id="rId12" Type="http://schemas.openxmlformats.org/officeDocument/2006/relationships/theme" Target="../theme/theme6.xml"/><Relationship Id="rId1" Type="http://schemas.openxmlformats.org/officeDocument/2006/relationships/slideLayout" Target="../slideLayouts/slideLayout56.xml"/><Relationship Id="rId2" Type="http://schemas.openxmlformats.org/officeDocument/2006/relationships/slideLayout" Target="../slideLayouts/slideLayout57.xml"/><Relationship Id="rId3" Type="http://schemas.openxmlformats.org/officeDocument/2006/relationships/slideLayout" Target="../slideLayouts/slideLayout58.xml"/><Relationship Id="rId4" Type="http://schemas.openxmlformats.org/officeDocument/2006/relationships/slideLayout" Target="../slideLayouts/slideLayout59.xml"/><Relationship Id="rId5" Type="http://schemas.openxmlformats.org/officeDocument/2006/relationships/slideLayout" Target="../slideLayouts/slideLayout60.xml"/><Relationship Id="rId6" Type="http://schemas.openxmlformats.org/officeDocument/2006/relationships/slideLayout" Target="../slideLayouts/slideLayout61.xml"/><Relationship Id="rId7" Type="http://schemas.openxmlformats.org/officeDocument/2006/relationships/slideLayout" Target="../slideLayouts/slideLayout62.xml"/><Relationship Id="rId8" Type="http://schemas.openxmlformats.org/officeDocument/2006/relationships/slideLayout" Target="../slideLayouts/slideLayout63.xml"/><Relationship Id="rId9" Type="http://schemas.openxmlformats.org/officeDocument/2006/relationships/slideLayout" Target="../slideLayouts/slideLayout64.xml"/><Relationship Id="rId10" Type="http://schemas.openxmlformats.org/officeDocument/2006/relationships/slideLayout" Target="../slideLayouts/slideLayout65.xml"/></Relationships>
</file>

<file path=ppt/slideMasters/_rels/slideMaster7.xml.rels><?xml version="1.0" encoding="UTF-8" standalone="yes"?>
<Relationships xmlns="http://schemas.openxmlformats.org/package/2006/relationships"><Relationship Id="rId11" Type="http://schemas.openxmlformats.org/officeDocument/2006/relationships/slideLayout" Target="../slideLayouts/slideLayout77.xml"/><Relationship Id="rId12" Type="http://schemas.openxmlformats.org/officeDocument/2006/relationships/theme" Target="../theme/theme7.xml"/><Relationship Id="rId1" Type="http://schemas.openxmlformats.org/officeDocument/2006/relationships/slideLayout" Target="../slideLayouts/slideLayout67.xml"/><Relationship Id="rId2" Type="http://schemas.openxmlformats.org/officeDocument/2006/relationships/slideLayout" Target="../slideLayouts/slideLayout68.xml"/><Relationship Id="rId3" Type="http://schemas.openxmlformats.org/officeDocument/2006/relationships/slideLayout" Target="../slideLayouts/slideLayout69.xml"/><Relationship Id="rId4" Type="http://schemas.openxmlformats.org/officeDocument/2006/relationships/slideLayout" Target="../slideLayouts/slideLayout70.xml"/><Relationship Id="rId5" Type="http://schemas.openxmlformats.org/officeDocument/2006/relationships/slideLayout" Target="../slideLayouts/slideLayout71.xml"/><Relationship Id="rId6" Type="http://schemas.openxmlformats.org/officeDocument/2006/relationships/slideLayout" Target="../slideLayouts/slideLayout72.xml"/><Relationship Id="rId7" Type="http://schemas.openxmlformats.org/officeDocument/2006/relationships/slideLayout" Target="../slideLayouts/slideLayout73.xml"/><Relationship Id="rId8" Type="http://schemas.openxmlformats.org/officeDocument/2006/relationships/slideLayout" Target="../slideLayouts/slideLayout74.xml"/><Relationship Id="rId9" Type="http://schemas.openxmlformats.org/officeDocument/2006/relationships/slideLayout" Target="../slideLayouts/slideLayout75.xml"/><Relationship Id="rId10" Type="http://schemas.openxmlformats.org/officeDocument/2006/relationships/slideLayout" Target="../slideLayouts/slideLayout76.xml"/></Relationships>
</file>

<file path=ppt/slideMasters/_rels/slideMaster8.xml.rels><?xml version="1.0" encoding="UTF-8" standalone="yes"?>
<Relationships xmlns="http://schemas.openxmlformats.org/package/2006/relationships"><Relationship Id="rId11" Type="http://schemas.openxmlformats.org/officeDocument/2006/relationships/slideLayout" Target="../slideLayouts/slideLayout88.xml"/><Relationship Id="rId12" Type="http://schemas.openxmlformats.org/officeDocument/2006/relationships/theme" Target="../theme/theme8.xml"/><Relationship Id="rId1" Type="http://schemas.openxmlformats.org/officeDocument/2006/relationships/slideLayout" Target="../slideLayouts/slideLayout78.xml"/><Relationship Id="rId2" Type="http://schemas.openxmlformats.org/officeDocument/2006/relationships/slideLayout" Target="../slideLayouts/slideLayout79.xml"/><Relationship Id="rId3" Type="http://schemas.openxmlformats.org/officeDocument/2006/relationships/slideLayout" Target="../slideLayouts/slideLayout80.xml"/><Relationship Id="rId4" Type="http://schemas.openxmlformats.org/officeDocument/2006/relationships/slideLayout" Target="../slideLayouts/slideLayout81.xml"/><Relationship Id="rId5" Type="http://schemas.openxmlformats.org/officeDocument/2006/relationships/slideLayout" Target="../slideLayouts/slideLayout82.xml"/><Relationship Id="rId6" Type="http://schemas.openxmlformats.org/officeDocument/2006/relationships/slideLayout" Target="../slideLayouts/slideLayout83.xml"/><Relationship Id="rId7" Type="http://schemas.openxmlformats.org/officeDocument/2006/relationships/slideLayout" Target="../slideLayouts/slideLayout84.xml"/><Relationship Id="rId8" Type="http://schemas.openxmlformats.org/officeDocument/2006/relationships/slideLayout" Target="../slideLayouts/slideLayout85.xml"/><Relationship Id="rId9" Type="http://schemas.openxmlformats.org/officeDocument/2006/relationships/slideLayout" Target="../slideLayouts/slideLayout86.xml"/><Relationship Id="rId10" Type="http://schemas.openxmlformats.org/officeDocument/2006/relationships/slideLayout" Target="../slideLayouts/slideLayout87.xml"/></Relationships>
</file>

<file path=ppt/slideMasters/_rels/slideMaster9.xml.rels><?xml version="1.0" encoding="UTF-8" standalone="yes"?>
<Relationships xmlns="http://schemas.openxmlformats.org/package/2006/relationships"><Relationship Id="rId11" Type="http://schemas.openxmlformats.org/officeDocument/2006/relationships/slideLayout" Target="../slideLayouts/slideLayout99.xml"/><Relationship Id="rId12" Type="http://schemas.openxmlformats.org/officeDocument/2006/relationships/theme" Target="../theme/theme9.xml"/><Relationship Id="rId1" Type="http://schemas.openxmlformats.org/officeDocument/2006/relationships/slideLayout" Target="../slideLayouts/slideLayout89.xml"/><Relationship Id="rId2" Type="http://schemas.openxmlformats.org/officeDocument/2006/relationships/slideLayout" Target="../slideLayouts/slideLayout90.xml"/><Relationship Id="rId3" Type="http://schemas.openxmlformats.org/officeDocument/2006/relationships/slideLayout" Target="../slideLayouts/slideLayout91.xml"/><Relationship Id="rId4" Type="http://schemas.openxmlformats.org/officeDocument/2006/relationships/slideLayout" Target="../slideLayouts/slideLayout92.xml"/><Relationship Id="rId5" Type="http://schemas.openxmlformats.org/officeDocument/2006/relationships/slideLayout" Target="../slideLayouts/slideLayout93.xml"/><Relationship Id="rId6" Type="http://schemas.openxmlformats.org/officeDocument/2006/relationships/slideLayout" Target="../slideLayouts/slideLayout94.xml"/><Relationship Id="rId7" Type="http://schemas.openxmlformats.org/officeDocument/2006/relationships/slideLayout" Target="../slideLayouts/slideLayout95.xml"/><Relationship Id="rId8" Type="http://schemas.openxmlformats.org/officeDocument/2006/relationships/slideLayout" Target="../slideLayouts/slideLayout96.xml"/><Relationship Id="rId9" Type="http://schemas.openxmlformats.org/officeDocument/2006/relationships/slideLayout" Target="../slideLayouts/slideLayout97.xml"/><Relationship Id="rId10" Type="http://schemas.openxmlformats.org/officeDocument/2006/relationships/slideLayout" Target="../slideLayouts/slideLayout9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elplatzhalt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de-DE" altLang="de-DE" smtClean="0"/>
              <a:t>Titelmasterformat durch Klicken bearbeiten</a:t>
            </a:r>
          </a:p>
        </p:txBody>
      </p:sp>
      <p:sp>
        <p:nvSpPr>
          <p:cNvPr id="1027" name="Textplatzhalt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de-DE" altLang="de-DE" dirty="0" smtClean="0"/>
              <a:t>Textmasterformate durch Klicken bearbeiten</a:t>
            </a:r>
          </a:p>
          <a:p>
            <a:pPr lvl="1"/>
            <a:r>
              <a:rPr lang="de-DE" altLang="de-DE" dirty="0" smtClean="0"/>
              <a:t>Zweite Ebene</a:t>
            </a:r>
          </a:p>
          <a:p>
            <a:pPr lvl="2"/>
            <a:r>
              <a:rPr lang="de-DE" altLang="de-DE" dirty="0" smtClean="0"/>
              <a:t>Dritte Ebene</a:t>
            </a:r>
          </a:p>
          <a:p>
            <a:pPr lvl="3"/>
            <a:r>
              <a:rPr lang="de-DE" altLang="de-DE" dirty="0" smtClean="0"/>
              <a:t>Vierte Ebene</a:t>
            </a:r>
          </a:p>
          <a:p>
            <a:pPr lvl="4"/>
            <a:r>
              <a:rPr lang="de-DE" altLang="de-DE" dirty="0" smtClean="0"/>
              <a:t>Fünfte Ebene</a:t>
            </a:r>
          </a:p>
        </p:txBody>
      </p:sp>
      <p:sp>
        <p:nvSpPr>
          <p:cNvPr id="4" name="Datumsplatzhalt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prstClr val="black">
                    <a:tint val="75000"/>
                  </a:prstClr>
                </a:solidFill>
                <a:latin typeface="+mn-lt"/>
                <a:cs typeface="+mn-cs"/>
              </a:defRPr>
            </a:lvl1pPr>
          </a:lstStyle>
          <a:p>
            <a:pPr>
              <a:defRPr/>
            </a:pPr>
            <a:fld id="{A211A7F6-480A-433D-ABEC-C6E3C5DC4E75}" type="datetime1">
              <a:rPr lang="de-DE" smtClean="0"/>
              <a:t>08.11.16</a:t>
            </a:fld>
            <a:endParaRPr lang="de-DE"/>
          </a:p>
        </p:txBody>
      </p:sp>
      <p:sp>
        <p:nvSpPr>
          <p:cNvPr id="5" name="Fußzeilenplatzhalt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prstClr val="black">
                    <a:tint val="75000"/>
                  </a:prstClr>
                </a:solidFill>
                <a:latin typeface="+mn-lt"/>
                <a:cs typeface="+mn-cs"/>
              </a:defRPr>
            </a:lvl1pPr>
          </a:lstStyle>
          <a:p>
            <a:pPr>
              <a:defRPr/>
            </a:pPr>
            <a:endParaRPr lang="de-DE"/>
          </a:p>
        </p:txBody>
      </p:sp>
      <p:sp>
        <p:nvSpPr>
          <p:cNvPr id="6" name="Foliennummernplatzhalt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291C3AB5-0232-4284-B0C1-F3DFD01F6032}" type="slidenum">
              <a:rPr lang="de-DE" altLang="de-DE"/>
              <a:pPr>
                <a:defRPr/>
              </a:pPr>
              <a:t>‹Nr.›</a:t>
            </a:fld>
            <a:endParaRPr lang="de-DE" altLang="de-DE"/>
          </a:p>
        </p:txBody>
      </p:sp>
      <p:sp>
        <p:nvSpPr>
          <p:cNvPr id="2" name="Rechteck 1"/>
          <p:cNvSpPr/>
          <p:nvPr userDrawn="1"/>
        </p:nvSpPr>
        <p:spPr>
          <a:xfrm rot="16200000">
            <a:off x="-2089030" y="4041358"/>
            <a:ext cx="4608512" cy="215444"/>
          </a:xfrm>
          <a:prstGeom prst="rect">
            <a:avLst/>
          </a:prstGeom>
        </p:spPr>
        <p:txBody>
          <a:bodyPr wrap="square">
            <a:spAutoFit/>
          </a:bodyPr>
          <a:lstStyle/>
          <a:p>
            <a:pPr eaLnBrk="0" hangingPunct="0"/>
            <a:r>
              <a:rPr lang="de-DE" sz="800" spc="0" dirty="0" smtClean="0">
                <a:cs typeface="Arial" charset="0"/>
              </a:rPr>
              <a:t>© Zusatzmaterial  </a:t>
            </a:r>
            <a:r>
              <a:rPr lang="de-DE" sz="800" spc="0" dirty="0" smtClean="0">
                <a:cs typeface="Arial" charset="0"/>
              </a:rPr>
              <a:t>Z12_Modul 1b </a:t>
            </a:r>
            <a:r>
              <a:rPr lang="de-DE" sz="800" spc="0" dirty="0" smtClean="0">
                <a:cs typeface="Arial" charset="0"/>
              </a:rPr>
              <a:t>zu Band 142 Grundschrift. Grundschulverband Frankfurt/M. 2016</a:t>
            </a:r>
            <a:endParaRPr lang="de-DE" sz="800" spc="0" dirty="0">
              <a:cs typeface="Arial" charset="0"/>
            </a:endParaRPr>
          </a:p>
        </p:txBody>
      </p:sp>
    </p:spTree>
  </p:cSld>
  <p:clrMap bg1="lt1" tx1="dk1" bg2="lt2" tx2="dk2" accent1="accent1" accent2="accent2" accent3="accent3" accent4="accent4" accent5="accent5" accent6="accent6" hlink="hlink" folHlink="folHlink"/>
  <p:sldLayoutIdLst>
    <p:sldLayoutId id="2147487547" r:id="rId1"/>
    <p:sldLayoutId id="2147487548" r:id="rId2"/>
    <p:sldLayoutId id="2147487549" r:id="rId3"/>
    <p:sldLayoutId id="2147487550" r:id="rId4"/>
    <p:sldLayoutId id="2147487551" r:id="rId5"/>
    <p:sldLayoutId id="2147487552" r:id="rId6"/>
    <p:sldLayoutId id="2147487553" r:id="rId7"/>
    <p:sldLayoutId id="2147487554" r:id="rId8"/>
    <p:sldLayoutId id="2147487555" r:id="rId9"/>
    <p:sldLayoutId id="2147487556" r:id="rId10"/>
    <p:sldLayoutId id="2147487557" r:id="rId11"/>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de-DE" altLang="de-DE" smtClean="0"/>
              <a:t>Titelmasterformat durch Klicken bearbeiten</a:t>
            </a:r>
          </a:p>
        </p:txBody>
      </p:sp>
      <p:sp>
        <p:nvSpPr>
          <p:cNvPr id="12291"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de-DE" altLang="de-DE" smtClean="0"/>
              <a:t>Textmasterformate durch Klicken bearbeiten</a:t>
            </a:r>
          </a:p>
          <a:p>
            <a:pPr lvl="1"/>
            <a:r>
              <a:rPr lang="de-DE" altLang="de-DE" smtClean="0"/>
              <a:t>Zweite Ebene</a:t>
            </a:r>
          </a:p>
          <a:p>
            <a:pPr lvl="2"/>
            <a:r>
              <a:rPr lang="de-DE" altLang="de-DE" smtClean="0"/>
              <a:t>Dritte Ebene</a:t>
            </a:r>
          </a:p>
          <a:p>
            <a:pPr lvl="3"/>
            <a:r>
              <a:rPr lang="de-DE" altLang="de-DE" smtClean="0"/>
              <a:t>Vierte Ebene</a:t>
            </a:r>
          </a:p>
          <a:p>
            <a:pPr lvl="4"/>
            <a:r>
              <a:rPr lang="de-DE" altLang="de-DE" smtClean="0"/>
              <a:t>Fünfte Ebene</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solidFill>
                  <a:srgbClr val="000000"/>
                </a:solidFill>
                <a:latin typeface="+mn-lt"/>
                <a:cs typeface="+mn-cs"/>
              </a:defRPr>
            </a:lvl1pPr>
          </a:lstStyle>
          <a:p>
            <a:pPr>
              <a:defRPr/>
            </a:pPr>
            <a:fld id="{3AABCA79-17FF-4368-93B7-3C7A3E87FE24}" type="datetime1">
              <a:rPr lang="de-DE" smtClean="0"/>
              <a:t>08.11.16</a:t>
            </a:fld>
            <a:endParaRPr lang="de-DE"/>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a:solidFill>
                  <a:srgbClr val="000000"/>
                </a:solidFill>
                <a:latin typeface="+mn-lt"/>
                <a:cs typeface="+mn-cs"/>
              </a:defRPr>
            </a:lvl1pPr>
          </a:lstStyle>
          <a:p>
            <a:pPr>
              <a:defRPr/>
            </a:pPr>
            <a:endParaRPr lang="de-DE"/>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a:solidFill>
                  <a:srgbClr val="000000"/>
                </a:solidFill>
                <a:latin typeface="Arial" charset="0"/>
              </a:defRPr>
            </a:lvl1pPr>
          </a:lstStyle>
          <a:p>
            <a:pPr>
              <a:defRPr/>
            </a:pPr>
            <a:fld id="{15712D1D-3EC5-4A38-A6B6-DFCC751F3C2E}" type="slidenum">
              <a:rPr lang="de-DE" altLang="de-DE"/>
              <a:pPr>
                <a:defRPr/>
              </a:pPr>
              <a:t>‹Nr.›</a:t>
            </a:fld>
            <a:endParaRPr lang="de-DE" altLang="de-DE"/>
          </a:p>
        </p:txBody>
      </p:sp>
      <p:sp>
        <p:nvSpPr>
          <p:cNvPr id="7" name="Rechteck 6"/>
          <p:cNvSpPr/>
          <p:nvPr userDrawn="1"/>
        </p:nvSpPr>
        <p:spPr>
          <a:xfrm rot="16200000">
            <a:off x="-1719862" y="4410526"/>
            <a:ext cx="3870176" cy="215444"/>
          </a:xfrm>
          <a:prstGeom prst="rect">
            <a:avLst/>
          </a:prstGeom>
        </p:spPr>
        <p:txBody>
          <a:bodyPr wrap="square">
            <a:spAutoFit/>
          </a:bodyPr>
          <a:lstStyle/>
          <a:p>
            <a:pPr eaLnBrk="0" hangingPunct="0"/>
            <a:r>
              <a:rPr lang="de-DE" sz="800" dirty="0" smtClean="0">
                <a:cs typeface="Arial" charset="0"/>
              </a:rPr>
              <a:t>© Zusatzmaterial Z12 zu Band 142 Grundschrift. Grundschulverband Frankfurt/M. 2016</a:t>
            </a:r>
            <a:endParaRPr lang="de-DE" sz="800" dirty="0">
              <a:cs typeface="Arial" charset="0"/>
            </a:endParaRPr>
          </a:p>
        </p:txBody>
      </p:sp>
    </p:spTree>
  </p:cSld>
  <p:clrMap bg1="lt1" tx1="dk1" bg2="lt2" tx2="dk2" accent1="accent1" accent2="accent2" accent3="accent3" accent4="accent4" accent5="accent5" accent6="accent6" hlink="hlink" folHlink="folHlink"/>
  <p:sldLayoutIdLst>
    <p:sldLayoutId id="2147487668" r:id="rId1"/>
    <p:sldLayoutId id="2147487669" r:id="rId2"/>
    <p:sldLayoutId id="2147487670" r:id="rId3"/>
    <p:sldLayoutId id="2147487671" r:id="rId4"/>
    <p:sldLayoutId id="2147487672" r:id="rId5"/>
    <p:sldLayoutId id="2147487673" r:id="rId6"/>
    <p:sldLayoutId id="2147487674" r:id="rId7"/>
    <p:sldLayoutId id="2147487675" r:id="rId8"/>
    <p:sldLayoutId id="2147487676" r:id="rId9"/>
    <p:sldLayoutId id="2147487677" r:id="rId10"/>
    <p:sldLayoutId id="2147487678" r:id="rId11"/>
  </p:sldLayoutIdLst>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de-DE" altLang="de-DE" smtClean="0"/>
              <a:t>Titelmasterformat durch Klicken bearbeiten</a:t>
            </a:r>
          </a:p>
        </p:txBody>
      </p:sp>
      <p:sp>
        <p:nvSpPr>
          <p:cNvPr id="13315"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de-DE" altLang="de-DE" smtClean="0"/>
              <a:t>Textmasterformate durch Klicken bearbeiten</a:t>
            </a:r>
          </a:p>
          <a:p>
            <a:pPr lvl="1"/>
            <a:r>
              <a:rPr lang="de-DE" altLang="de-DE" smtClean="0"/>
              <a:t>Zweite Ebene</a:t>
            </a:r>
          </a:p>
          <a:p>
            <a:pPr lvl="2"/>
            <a:r>
              <a:rPr lang="de-DE" altLang="de-DE" smtClean="0"/>
              <a:t>Dritte Ebene</a:t>
            </a:r>
          </a:p>
          <a:p>
            <a:pPr lvl="3"/>
            <a:r>
              <a:rPr lang="de-DE" altLang="de-DE" smtClean="0"/>
              <a:t>Vierte Ebene</a:t>
            </a:r>
          </a:p>
          <a:p>
            <a:pPr lvl="4"/>
            <a:r>
              <a:rPr lang="de-DE" altLang="de-DE" smtClean="0"/>
              <a:t>Fünfte Ebene</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solidFill>
                  <a:srgbClr val="000000"/>
                </a:solidFill>
                <a:latin typeface="+mn-lt"/>
                <a:cs typeface="+mn-cs"/>
              </a:defRPr>
            </a:lvl1pPr>
          </a:lstStyle>
          <a:p>
            <a:pPr>
              <a:defRPr/>
            </a:pPr>
            <a:fld id="{23DEDA86-1C6B-4620-9BD9-76CA86FB5090}" type="datetime1">
              <a:rPr lang="de-DE" smtClean="0"/>
              <a:t>08.11.16</a:t>
            </a:fld>
            <a:endParaRPr lang="de-DE"/>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a:solidFill>
                  <a:srgbClr val="000000"/>
                </a:solidFill>
                <a:latin typeface="+mn-lt"/>
                <a:cs typeface="+mn-cs"/>
              </a:defRPr>
            </a:lvl1pPr>
          </a:lstStyle>
          <a:p>
            <a:pPr>
              <a:defRPr/>
            </a:pPr>
            <a:endParaRPr lang="de-DE"/>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a:solidFill>
                  <a:srgbClr val="000000"/>
                </a:solidFill>
                <a:latin typeface="Arial" charset="0"/>
              </a:defRPr>
            </a:lvl1pPr>
          </a:lstStyle>
          <a:p>
            <a:pPr>
              <a:defRPr/>
            </a:pPr>
            <a:fld id="{BC603099-568F-4F75-9964-53C8D2B8E957}" type="slidenum">
              <a:rPr lang="de-DE" altLang="de-DE"/>
              <a:pPr>
                <a:defRPr/>
              </a:pPr>
              <a:t>‹Nr.›</a:t>
            </a:fld>
            <a:endParaRPr lang="de-DE" altLang="de-DE"/>
          </a:p>
        </p:txBody>
      </p:sp>
      <p:sp>
        <p:nvSpPr>
          <p:cNvPr id="7" name="Rechteck 6"/>
          <p:cNvSpPr/>
          <p:nvPr userDrawn="1"/>
        </p:nvSpPr>
        <p:spPr>
          <a:xfrm rot="16200000">
            <a:off x="-1719862" y="4410526"/>
            <a:ext cx="3870176" cy="215444"/>
          </a:xfrm>
          <a:prstGeom prst="rect">
            <a:avLst/>
          </a:prstGeom>
        </p:spPr>
        <p:txBody>
          <a:bodyPr wrap="square">
            <a:spAutoFit/>
          </a:bodyPr>
          <a:lstStyle/>
          <a:p>
            <a:pPr eaLnBrk="0" hangingPunct="0"/>
            <a:r>
              <a:rPr lang="de-DE" sz="800" dirty="0" smtClean="0">
                <a:cs typeface="Arial" charset="0"/>
              </a:rPr>
              <a:t>© Zusatzmaterial Z12 zu Band 142 Grundschrift. Grundschulverband Frankfurt/M. 2016</a:t>
            </a:r>
            <a:endParaRPr lang="de-DE" sz="800" dirty="0">
              <a:cs typeface="Arial" charset="0"/>
            </a:endParaRPr>
          </a:p>
        </p:txBody>
      </p:sp>
    </p:spTree>
  </p:cSld>
  <p:clrMap bg1="lt1" tx1="dk1" bg2="lt2" tx2="dk2" accent1="accent1" accent2="accent2" accent3="accent3" accent4="accent4" accent5="accent5" accent6="accent6" hlink="hlink" folHlink="folHlink"/>
  <p:sldLayoutIdLst>
    <p:sldLayoutId id="2147487679" r:id="rId1"/>
    <p:sldLayoutId id="2147487680" r:id="rId2"/>
    <p:sldLayoutId id="2147487681" r:id="rId3"/>
    <p:sldLayoutId id="2147487682" r:id="rId4"/>
    <p:sldLayoutId id="2147487683" r:id="rId5"/>
    <p:sldLayoutId id="2147487684" r:id="rId6"/>
    <p:sldLayoutId id="2147487685" r:id="rId7"/>
    <p:sldLayoutId id="2147487686" r:id="rId8"/>
    <p:sldLayoutId id="2147487687" r:id="rId9"/>
    <p:sldLayoutId id="2147487688" r:id="rId10"/>
    <p:sldLayoutId id="2147487689" r:id="rId11"/>
  </p:sldLayoutIdLst>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de-DE" altLang="de-DE" smtClean="0"/>
              <a:t>Titelmasterformat durch Klicken bearbeiten</a:t>
            </a:r>
          </a:p>
        </p:txBody>
      </p:sp>
      <p:sp>
        <p:nvSpPr>
          <p:cNvPr id="14339"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de-DE" altLang="de-DE" smtClean="0"/>
              <a:t>Textmasterformate durch Klicken bearbeiten</a:t>
            </a:r>
          </a:p>
          <a:p>
            <a:pPr lvl="1"/>
            <a:r>
              <a:rPr lang="de-DE" altLang="de-DE" smtClean="0"/>
              <a:t>Zweite Ebene</a:t>
            </a:r>
          </a:p>
          <a:p>
            <a:pPr lvl="2"/>
            <a:r>
              <a:rPr lang="de-DE" altLang="de-DE" smtClean="0"/>
              <a:t>Dritte Ebene</a:t>
            </a:r>
          </a:p>
          <a:p>
            <a:pPr lvl="3"/>
            <a:r>
              <a:rPr lang="de-DE" altLang="de-DE" smtClean="0"/>
              <a:t>Vierte Ebene</a:t>
            </a:r>
          </a:p>
          <a:p>
            <a:pPr lvl="4"/>
            <a:r>
              <a:rPr lang="de-DE" altLang="de-DE" smtClean="0"/>
              <a:t>Fünfte Ebene</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solidFill>
                  <a:srgbClr val="000000"/>
                </a:solidFill>
                <a:latin typeface="+mn-lt"/>
                <a:cs typeface="+mn-cs"/>
              </a:defRPr>
            </a:lvl1pPr>
          </a:lstStyle>
          <a:p>
            <a:pPr>
              <a:defRPr/>
            </a:pPr>
            <a:fld id="{D675AD27-8A49-4120-9B3E-A01A5CDD6038}" type="datetime1">
              <a:rPr lang="de-DE" smtClean="0"/>
              <a:t>08.11.16</a:t>
            </a:fld>
            <a:endParaRPr lang="de-DE"/>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a:solidFill>
                  <a:srgbClr val="000000"/>
                </a:solidFill>
                <a:latin typeface="+mn-lt"/>
                <a:cs typeface="+mn-cs"/>
              </a:defRPr>
            </a:lvl1pPr>
          </a:lstStyle>
          <a:p>
            <a:pPr>
              <a:defRPr/>
            </a:pPr>
            <a:endParaRPr lang="de-DE"/>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a:solidFill>
                  <a:srgbClr val="000000"/>
                </a:solidFill>
                <a:latin typeface="Arial" charset="0"/>
              </a:defRPr>
            </a:lvl1pPr>
          </a:lstStyle>
          <a:p>
            <a:pPr>
              <a:defRPr/>
            </a:pPr>
            <a:fld id="{B9928FE9-683A-439D-8BDB-DE08F21618AF}" type="slidenum">
              <a:rPr lang="de-DE" altLang="de-DE"/>
              <a:pPr>
                <a:defRPr/>
              </a:pPr>
              <a:t>‹Nr.›</a:t>
            </a:fld>
            <a:endParaRPr lang="de-DE" altLang="de-DE"/>
          </a:p>
        </p:txBody>
      </p:sp>
      <p:sp>
        <p:nvSpPr>
          <p:cNvPr id="7" name="Rechteck 6"/>
          <p:cNvSpPr/>
          <p:nvPr userDrawn="1"/>
        </p:nvSpPr>
        <p:spPr>
          <a:xfrm rot="16200000">
            <a:off x="-1719862" y="4410526"/>
            <a:ext cx="3870176" cy="215444"/>
          </a:xfrm>
          <a:prstGeom prst="rect">
            <a:avLst/>
          </a:prstGeom>
        </p:spPr>
        <p:txBody>
          <a:bodyPr wrap="square">
            <a:spAutoFit/>
          </a:bodyPr>
          <a:lstStyle/>
          <a:p>
            <a:pPr eaLnBrk="0" hangingPunct="0"/>
            <a:r>
              <a:rPr lang="de-DE" sz="800" dirty="0" smtClean="0">
                <a:cs typeface="Arial" charset="0"/>
              </a:rPr>
              <a:t>© Zusatzmaterial Z12 zu Band 142 Grundschrift. Grundschulverband Frankfurt/M. 2016</a:t>
            </a:r>
            <a:endParaRPr lang="de-DE" sz="800" dirty="0">
              <a:cs typeface="Arial" charset="0"/>
            </a:endParaRPr>
          </a:p>
        </p:txBody>
      </p:sp>
    </p:spTree>
  </p:cSld>
  <p:clrMap bg1="lt1" tx1="dk1" bg2="lt2" tx2="dk2" accent1="accent1" accent2="accent2" accent3="accent3" accent4="accent4" accent5="accent5" accent6="accent6" hlink="hlink" folHlink="folHlink"/>
  <p:sldLayoutIdLst>
    <p:sldLayoutId id="2147487690" r:id="rId1"/>
    <p:sldLayoutId id="2147487691" r:id="rId2"/>
    <p:sldLayoutId id="2147487692" r:id="rId3"/>
    <p:sldLayoutId id="2147487693" r:id="rId4"/>
    <p:sldLayoutId id="2147487694" r:id="rId5"/>
    <p:sldLayoutId id="2147487695" r:id="rId6"/>
    <p:sldLayoutId id="2147487696" r:id="rId7"/>
    <p:sldLayoutId id="2147487697" r:id="rId8"/>
    <p:sldLayoutId id="2147487698" r:id="rId9"/>
    <p:sldLayoutId id="2147487699" r:id="rId10"/>
    <p:sldLayoutId id="2147487700" r:id="rId11"/>
  </p:sldLayoutIdLst>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Rechteck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hteck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hteck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hteck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hteck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Datumsplatzhalter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pPr>
              <a:defRPr/>
            </a:pPr>
            <a:fld id="{E5CD0539-9EDE-42DE-B6F6-1AF11739F025}" type="datetime1">
              <a:rPr lang="de-DE" smtClean="0"/>
              <a:t>08.11.16</a:t>
            </a:fld>
            <a:endParaRPr lang="de-DE"/>
          </a:p>
        </p:txBody>
      </p:sp>
      <p:sp>
        <p:nvSpPr>
          <p:cNvPr id="3" name="Fußzeilenplatzhalter 2"/>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pPr>
              <a:defRPr/>
            </a:pPr>
            <a:endParaRPr lang="de-DE"/>
          </a:p>
        </p:txBody>
      </p:sp>
      <p:sp>
        <p:nvSpPr>
          <p:cNvPr id="8" name="Rechteck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Gerade Verbindung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2" name="Ellipse 11"/>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Ellipse 14"/>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Foliennummernplatzhalter 22"/>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pPr>
              <a:defRPr/>
            </a:pPr>
            <a:fld id="{291C3AB5-0232-4284-B0C1-F3DFD01F6032}" type="slidenum">
              <a:rPr lang="de-DE" altLang="de-DE" smtClean="0"/>
              <a:pPr>
                <a:defRPr/>
              </a:pPr>
              <a:t>‹Nr.›</a:t>
            </a:fld>
            <a:endParaRPr lang="de-DE" altLang="de-DE"/>
          </a:p>
        </p:txBody>
      </p:sp>
      <p:sp>
        <p:nvSpPr>
          <p:cNvPr id="22" name="Titelplatzhalter 21"/>
          <p:cNvSpPr>
            <a:spLocks noGrp="1"/>
          </p:cNvSpPr>
          <p:nvPr>
            <p:ph type="title"/>
          </p:nvPr>
        </p:nvSpPr>
        <p:spPr>
          <a:xfrm>
            <a:off x="301752" y="228600"/>
            <a:ext cx="8534400" cy="758952"/>
          </a:xfrm>
          <a:prstGeom prst="rect">
            <a:avLst/>
          </a:prstGeom>
        </p:spPr>
        <p:txBody>
          <a:bodyPr vert="horz" anchor="b">
            <a:normAutofit/>
          </a:bodyPr>
          <a:lstStyle/>
          <a:p>
            <a:r>
              <a:rPr kumimoji="0" lang="de-DE" smtClean="0"/>
              <a:t>Titelmasterformat durch Klicken bearbeiten</a:t>
            </a:r>
            <a:endParaRPr kumimoji="0" lang="en-US"/>
          </a:p>
        </p:txBody>
      </p:sp>
      <p:sp>
        <p:nvSpPr>
          <p:cNvPr id="13" name="Textplatzhalter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de-DE" smtClean="0"/>
              <a:t>Textmasterformat bearbeiten</a:t>
            </a:r>
          </a:p>
          <a:p>
            <a:pPr lvl="1" eaLnBrk="1" latinLnBrk="0" hangingPunct="1"/>
            <a:r>
              <a:rPr kumimoji="0" lang="de-DE" smtClean="0"/>
              <a:t>Zweite Ebene</a:t>
            </a:r>
          </a:p>
          <a:p>
            <a:pPr lvl="2" eaLnBrk="1" latinLnBrk="0" hangingPunct="1"/>
            <a:r>
              <a:rPr kumimoji="0" lang="de-DE" smtClean="0"/>
              <a:t>Dritte Ebene</a:t>
            </a:r>
          </a:p>
          <a:p>
            <a:pPr lvl="3" eaLnBrk="1" latinLnBrk="0" hangingPunct="1"/>
            <a:r>
              <a:rPr kumimoji="0" lang="de-DE" smtClean="0"/>
              <a:t>Vierte Ebene</a:t>
            </a:r>
          </a:p>
          <a:p>
            <a:pPr lvl="4" eaLnBrk="1" latinLnBrk="0" hangingPunct="1"/>
            <a:r>
              <a:rPr kumimoji="0" lang="de-DE" smtClean="0"/>
              <a:t>Fünfte Ebene</a:t>
            </a:r>
            <a:endParaRPr kumimoji="0" lang="en-US"/>
          </a:p>
        </p:txBody>
      </p:sp>
      <p:sp>
        <p:nvSpPr>
          <p:cNvPr id="20" name="Rechteck 19"/>
          <p:cNvSpPr/>
          <p:nvPr userDrawn="1"/>
        </p:nvSpPr>
        <p:spPr>
          <a:xfrm rot="16200000">
            <a:off x="-1719862" y="4410526"/>
            <a:ext cx="3870176" cy="215444"/>
          </a:xfrm>
          <a:prstGeom prst="rect">
            <a:avLst/>
          </a:prstGeom>
        </p:spPr>
        <p:txBody>
          <a:bodyPr wrap="square">
            <a:spAutoFit/>
          </a:bodyPr>
          <a:lstStyle/>
          <a:p>
            <a:pPr eaLnBrk="0" hangingPunct="0"/>
            <a:r>
              <a:rPr lang="de-DE" sz="800" dirty="0" smtClean="0">
                <a:cs typeface="Arial" charset="0"/>
              </a:rPr>
              <a:t>© Zusatzmaterial Z12 zu Band 142 Grundschrift. Grundschulverband Frankfurt/M. 2016</a:t>
            </a:r>
            <a:endParaRPr lang="de-DE" sz="800" dirty="0">
              <a:cs typeface="Arial" charset="0"/>
            </a:endParaRPr>
          </a:p>
        </p:txBody>
      </p:sp>
    </p:spTree>
  </p:cSld>
  <p:clrMap bg1="lt1" tx1="dk1" bg2="lt2" tx2="dk2" accent1="accent1" accent2="accent2" accent3="accent3" accent4="accent4" accent5="accent5" accent6="accent6" hlink="hlink" folHlink="folHlink"/>
  <p:sldLayoutIdLst>
    <p:sldLayoutId id="2147487702" r:id="rId1"/>
    <p:sldLayoutId id="2147487703" r:id="rId2"/>
    <p:sldLayoutId id="2147487704" r:id="rId3"/>
    <p:sldLayoutId id="2147487705" r:id="rId4"/>
    <p:sldLayoutId id="2147487706" r:id="rId5"/>
    <p:sldLayoutId id="2147487707" r:id="rId6"/>
    <p:sldLayoutId id="2147487708" r:id="rId7"/>
    <p:sldLayoutId id="2147487709" r:id="rId8"/>
    <p:sldLayoutId id="2147487710" r:id="rId9"/>
    <p:sldLayoutId id="2147487711" r:id="rId10"/>
    <p:sldLayoutId id="2147487712" r:id="rId11"/>
  </p:sldLayoutIdLst>
  <p:hf hdr="0" ftr="0" dt="0"/>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Titelplatzhalt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de-DE" altLang="de-DE" smtClean="0"/>
              <a:t>Titelmasterformat durch Klicken bearbeiten</a:t>
            </a:r>
          </a:p>
        </p:txBody>
      </p:sp>
      <p:sp>
        <p:nvSpPr>
          <p:cNvPr id="4099" name="Textplatzhalt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de-DE" altLang="de-DE" smtClean="0"/>
              <a:t>Textmasterformate durch Klicken bearbeiten</a:t>
            </a:r>
          </a:p>
          <a:p>
            <a:pPr lvl="1"/>
            <a:r>
              <a:rPr lang="de-DE" altLang="de-DE" smtClean="0"/>
              <a:t>Zweite Ebene</a:t>
            </a:r>
          </a:p>
          <a:p>
            <a:pPr lvl="2"/>
            <a:r>
              <a:rPr lang="de-DE" altLang="de-DE" smtClean="0"/>
              <a:t>Dritte Ebene</a:t>
            </a:r>
          </a:p>
          <a:p>
            <a:pPr lvl="3"/>
            <a:r>
              <a:rPr lang="de-DE" altLang="de-DE" smtClean="0"/>
              <a:t>Vierte Ebene</a:t>
            </a:r>
          </a:p>
          <a:p>
            <a:pPr lvl="4"/>
            <a:r>
              <a:rPr lang="de-DE" altLang="de-DE" smtClean="0"/>
              <a:t>Fünfte Ebene</a:t>
            </a:r>
          </a:p>
        </p:txBody>
      </p:sp>
      <p:sp>
        <p:nvSpPr>
          <p:cNvPr id="4" name="Datumsplatzhalt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prstClr val="black">
                    <a:tint val="75000"/>
                  </a:prstClr>
                </a:solidFill>
                <a:latin typeface="+mn-lt"/>
                <a:cs typeface="+mn-cs"/>
              </a:defRPr>
            </a:lvl1pPr>
          </a:lstStyle>
          <a:p>
            <a:pPr>
              <a:defRPr/>
            </a:pPr>
            <a:fld id="{213781BF-120E-44FD-99DF-7F7B48DC8F3D}" type="datetime1">
              <a:rPr lang="de-DE" smtClean="0"/>
              <a:t>08.11.16</a:t>
            </a:fld>
            <a:endParaRPr lang="de-DE"/>
          </a:p>
        </p:txBody>
      </p:sp>
      <p:sp>
        <p:nvSpPr>
          <p:cNvPr id="5" name="Fußzeilenplatzhalt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prstClr val="black">
                    <a:tint val="75000"/>
                  </a:prstClr>
                </a:solidFill>
                <a:latin typeface="+mn-lt"/>
                <a:cs typeface="+mn-cs"/>
              </a:defRPr>
            </a:lvl1pPr>
          </a:lstStyle>
          <a:p>
            <a:pPr>
              <a:defRPr/>
            </a:pPr>
            <a:endParaRPr lang="de-DE"/>
          </a:p>
        </p:txBody>
      </p:sp>
      <p:sp>
        <p:nvSpPr>
          <p:cNvPr id="6" name="Foliennummernplatzhalt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13745519-C44A-4252-9D5B-982861163981}" type="slidenum">
              <a:rPr lang="de-DE" altLang="de-DE"/>
              <a:pPr>
                <a:defRPr/>
              </a:pPr>
              <a:t>‹Nr.›</a:t>
            </a:fld>
            <a:endParaRPr lang="de-DE" altLang="de-DE"/>
          </a:p>
        </p:txBody>
      </p:sp>
      <p:sp>
        <p:nvSpPr>
          <p:cNvPr id="7" name="Rechteck 6"/>
          <p:cNvSpPr/>
          <p:nvPr userDrawn="1"/>
        </p:nvSpPr>
        <p:spPr>
          <a:xfrm rot="16200000">
            <a:off x="-1719862" y="4410526"/>
            <a:ext cx="3870176" cy="215444"/>
          </a:xfrm>
          <a:prstGeom prst="rect">
            <a:avLst/>
          </a:prstGeom>
        </p:spPr>
        <p:txBody>
          <a:bodyPr wrap="square">
            <a:spAutoFit/>
          </a:bodyPr>
          <a:lstStyle/>
          <a:p>
            <a:pPr eaLnBrk="0" hangingPunct="0"/>
            <a:r>
              <a:rPr lang="de-DE" sz="800" dirty="0" smtClean="0">
                <a:cs typeface="Arial" charset="0"/>
              </a:rPr>
              <a:t>© Zusatzmaterial Z12 zu Band 142 Grundschrift. Grundschulverband Frankfurt/M. 2016</a:t>
            </a:r>
            <a:endParaRPr lang="de-DE" sz="800" dirty="0">
              <a:cs typeface="Arial" charset="0"/>
            </a:endParaRPr>
          </a:p>
        </p:txBody>
      </p:sp>
    </p:spTree>
  </p:cSld>
  <p:clrMap bg1="lt1" tx1="dk1" bg2="lt2" tx2="dk2" accent1="accent1" accent2="accent2" accent3="accent3" accent4="accent4" accent5="accent5" accent6="accent6" hlink="hlink" folHlink="folHlink"/>
  <p:sldLayoutIdLst>
    <p:sldLayoutId id="2147487580" r:id="rId1"/>
    <p:sldLayoutId id="2147487581" r:id="rId2"/>
    <p:sldLayoutId id="2147487582" r:id="rId3"/>
    <p:sldLayoutId id="2147487583" r:id="rId4"/>
    <p:sldLayoutId id="2147487584" r:id="rId5"/>
    <p:sldLayoutId id="2147487585" r:id="rId6"/>
    <p:sldLayoutId id="2147487586" r:id="rId7"/>
    <p:sldLayoutId id="2147487587" r:id="rId8"/>
    <p:sldLayoutId id="2147487588" r:id="rId9"/>
    <p:sldLayoutId id="2147487589" r:id="rId10"/>
    <p:sldLayoutId id="2147487590" r:id="rId11"/>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Titelplatzhalt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de-DE" altLang="de-DE" smtClean="0"/>
              <a:t>Titelmasterformat durch Klicken bearbeiten</a:t>
            </a:r>
          </a:p>
        </p:txBody>
      </p:sp>
      <p:sp>
        <p:nvSpPr>
          <p:cNvPr id="5123" name="Textplatzhalt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de-DE" altLang="de-DE" smtClean="0"/>
              <a:t>Textmasterformate durch Klicken bearbeiten</a:t>
            </a:r>
          </a:p>
          <a:p>
            <a:pPr lvl="1"/>
            <a:r>
              <a:rPr lang="de-DE" altLang="de-DE" smtClean="0"/>
              <a:t>Zweite Ebene</a:t>
            </a:r>
          </a:p>
          <a:p>
            <a:pPr lvl="2"/>
            <a:r>
              <a:rPr lang="de-DE" altLang="de-DE" smtClean="0"/>
              <a:t>Dritte Ebene</a:t>
            </a:r>
          </a:p>
          <a:p>
            <a:pPr lvl="3"/>
            <a:r>
              <a:rPr lang="de-DE" altLang="de-DE" smtClean="0"/>
              <a:t>Vierte Ebene</a:t>
            </a:r>
          </a:p>
          <a:p>
            <a:pPr lvl="4"/>
            <a:r>
              <a:rPr lang="de-DE" altLang="de-DE" smtClean="0"/>
              <a:t>Fünfte Ebene</a:t>
            </a:r>
          </a:p>
        </p:txBody>
      </p:sp>
      <p:sp>
        <p:nvSpPr>
          <p:cNvPr id="4" name="Datumsplatzhalt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prstClr val="black">
                    <a:tint val="75000"/>
                  </a:prstClr>
                </a:solidFill>
                <a:latin typeface="+mn-lt"/>
                <a:cs typeface="+mn-cs"/>
              </a:defRPr>
            </a:lvl1pPr>
          </a:lstStyle>
          <a:p>
            <a:pPr>
              <a:defRPr/>
            </a:pPr>
            <a:fld id="{64D2DE3F-A007-4DF0-999B-DE124C1C6D6C}" type="datetime1">
              <a:rPr lang="de-DE" smtClean="0"/>
              <a:t>08.11.16</a:t>
            </a:fld>
            <a:endParaRPr lang="de-DE"/>
          </a:p>
        </p:txBody>
      </p:sp>
      <p:sp>
        <p:nvSpPr>
          <p:cNvPr id="5" name="Fußzeilenplatzhalt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prstClr val="black">
                    <a:tint val="75000"/>
                  </a:prstClr>
                </a:solidFill>
                <a:latin typeface="+mn-lt"/>
                <a:cs typeface="+mn-cs"/>
              </a:defRPr>
            </a:lvl1pPr>
          </a:lstStyle>
          <a:p>
            <a:pPr>
              <a:defRPr/>
            </a:pPr>
            <a:endParaRPr lang="de-DE"/>
          </a:p>
        </p:txBody>
      </p:sp>
      <p:sp>
        <p:nvSpPr>
          <p:cNvPr id="6" name="Foliennummernplatzhalt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1DBD9920-6C71-41A5-9BCC-D02CE2936AD9}" type="slidenum">
              <a:rPr lang="de-DE" altLang="de-DE"/>
              <a:pPr>
                <a:defRPr/>
              </a:pPr>
              <a:t>‹Nr.›</a:t>
            </a:fld>
            <a:endParaRPr lang="de-DE" altLang="de-DE"/>
          </a:p>
        </p:txBody>
      </p:sp>
      <p:sp>
        <p:nvSpPr>
          <p:cNvPr id="7" name="Rechteck 6"/>
          <p:cNvSpPr/>
          <p:nvPr userDrawn="1"/>
        </p:nvSpPr>
        <p:spPr>
          <a:xfrm rot="16200000">
            <a:off x="-1719862" y="4410526"/>
            <a:ext cx="3870176" cy="215444"/>
          </a:xfrm>
          <a:prstGeom prst="rect">
            <a:avLst/>
          </a:prstGeom>
        </p:spPr>
        <p:txBody>
          <a:bodyPr wrap="square">
            <a:spAutoFit/>
          </a:bodyPr>
          <a:lstStyle/>
          <a:p>
            <a:pPr eaLnBrk="0" hangingPunct="0"/>
            <a:r>
              <a:rPr lang="de-DE" sz="800" dirty="0" smtClean="0">
                <a:cs typeface="Arial" charset="0"/>
              </a:rPr>
              <a:t>© Zusatzmaterial Z12 zu Band 142 Grundschrift. Grundschulverband Frankfurt/M. 2016</a:t>
            </a:r>
            <a:endParaRPr lang="de-DE" sz="800" dirty="0">
              <a:cs typeface="Arial" charset="0"/>
            </a:endParaRPr>
          </a:p>
        </p:txBody>
      </p:sp>
    </p:spTree>
  </p:cSld>
  <p:clrMap bg1="lt1" tx1="dk1" bg2="lt2" tx2="dk2" accent1="accent1" accent2="accent2" accent3="accent3" accent4="accent4" accent5="accent5" accent6="accent6" hlink="hlink" folHlink="folHlink"/>
  <p:sldLayoutIdLst>
    <p:sldLayoutId id="2147487591" r:id="rId1"/>
    <p:sldLayoutId id="2147487592" r:id="rId2"/>
    <p:sldLayoutId id="2147487593" r:id="rId3"/>
    <p:sldLayoutId id="2147487594" r:id="rId4"/>
    <p:sldLayoutId id="2147487595" r:id="rId5"/>
    <p:sldLayoutId id="2147487596" r:id="rId6"/>
    <p:sldLayoutId id="2147487597" r:id="rId7"/>
    <p:sldLayoutId id="2147487598" r:id="rId8"/>
    <p:sldLayoutId id="2147487599" r:id="rId9"/>
    <p:sldLayoutId id="2147487600" r:id="rId10"/>
    <p:sldLayoutId id="2147487601" r:id="rId11"/>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de-DE" altLang="de-DE" smtClean="0"/>
              <a:t>Titelmasterformat durch Klicken bearbeiten</a:t>
            </a:r>
          </a:p>
        </p:txBody>
      </p:sp>
      <p:sp>
        <p:nvSpPr>
          <p:cNvPr id="614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de-DE" altLang="de-DE" smtClean="0"/>
              <a:t>Textmasterformate durch Klicken bearbeiten</a:t>
            </a:r>
          </a:p>
          <a:p>
            <a:pPr lvl="1"/>
            <a:r>
              <a:rPr lang="de-DE" altLang="de-DE" smtClean="0"/>
              <a:t>Zweite Ebene</a:t>
            </a:r>
          </a:p>
          <a:p>
            <a:pPr lvl="2"/>
            <a:r>
              <a:rPr lang="de-DE" altLang="de-DE" smtClean="0"/>
              <a:t>Dritte Ebene</a:t>
            </a:r>
          </a:p>
          <a:p>
            <a:pPr lvl="3"/>
            <a:r>
              <a:rPr lang="de-DE" altLang="de-DE" smtClean="0"/>
              <a:t>Vierte Ebene</a:t>
            </a:r>
          </a:p>
          <a:p>
            <a:pPr lvl="4"/>
            <a:r>
              <a:rPr lang="de-DE" altLang="de-DE" smtClean="0"/>
              <a:t>Fünfte Ebene</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solidFill>
                  <a:srgbClr val="000000"/>
                </a:solidFill>
                <a:latin typeface="+mn-lt"/>
                <a:cs typeface="+mn-cs"/>
              </a:defRPr>
            </a:lvl1pPr>
          </a:lstStyle>
          <a:p>
            <a:pPr>
              <a:defRPr/>
            </a:pPr>
            <a:fld id="{C45AA0DF-5904-4C41-BDE2-19C4618A52D4}" type="datetime1">
              <a:rPr lang="de-DE" smtClean="0"/>
              <a:t>08.11.16</a:t>
            </a:fld>
            <a:endParaRPr lang="de-DE"/>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a:solidFill>
                  <a:srgbClr val="000000"/>
                </a:solidFill>
                <a:latin typeface="+mn-lt"/>
                <a:cs typeface="+mn-cs"/>
              </a:defRPr>
            </a:lvl1pPr>
          </a:lstStyle>
          <a:p>
            <a:pPr>
              <a:defRPr/>
            </a:pPr>
            <a:endParaRPr lang="de-DE"/>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a:solidFill>
                  <a:srgbClr val="000000"/>
                </a:solidFill>
                <a:latin typeface="Arial" charset="0"/>
              </a:defRPr>
            </a:lvl1pPr>
          </a:lstStyle>
          <a:p>
            <a:pPr>
              <a:defRPr/>
            </a:pPr>
            <a:fld id="{233A22A0-5C68-405F-9414-D0AE3A52D1F4}" type="slidenum">
              <a:rPr lang="de-DE" altLang="de-DE"/>
              <a:pPr>
                <a:defRPr/>
              </a:pPr>
              <a:t>‹Nr.›</a:t>
            </a:fld>
            <a:endParaRPr lang="de-DE" altLang="de-DE"/>
          </a:p>
        </p:txBody>
      </p:sp>
      <p:sp>
        <p:nvSpPr>
          <p:cNvPr id="7" name="Rechteck 6"/>
          <p:cNvSpPr/>
          <p:nvPr userDrawn="1"/>
        </p:nvSpPr>
        <p:spPr>
          <a:xfrm rot="16200000">
            <a:off x="-1719862" y="4410526"/>
            <a:ext cx="3870176" cy="215444"/>
          </a:xfrm>
          <a:prstGeom prst="rect">
            <a:avLst/>
          </a:prstGeom>
        </p:spPr>
        <p:txBody>
          <a:bodyPr wrap="square">
            <a:spAutoFit/>
          </a:bodyPr>
          <a:lstStyle/>
          <a:p>
            <a:pPr eaLnBrk="0" hangingPunct="0"/>
            <a:r>
              <a:rPr lang="de-DE" sz="800" dirty="0" smtClean="0">
                <a:cs typeface="Arial" charset="0"/>
              </a:rPr>
              <a:t>© Zusatzmaterial Z12 zu Band 142 Grundschrift. Grundschulverband Frankfurt/M. 2016</a:t>
            </a:r>
            <a:endParaRPr lang="de-DE" sz="800" dirty="0">
              <a:cs typeface="Arial" charset="0"/>
            </a:endParaRPr>
          </a:p>
        </p:txBody>
      </p:sp>
    </p:spTree>
  </p:cSld>
  <p:clrMap bg1="lt1" tx1="dk1" bg2="lt2" tx2="dk2" accent1="accent1" accent2="accent2" accent3="accent3" accent4="accent4" accent5="accent5" accent6="accent6" hlink="hlink" folHlink="folHlink"/>
  <p:sldLayoutIdLst>
    <p:sldLayoutId id="2147487646" r:id="rId1"/>
    <p:sldLayoutId id="2147487647" r:id="rId2"/>
    <p:sldLayoutId id="2147487648" r:id="rId3"/>
    <p:sldLayoutId id="2147487649" r:id="rId4"/>
    <p:sldLayoutId id="2147487650" r:id="rId5"/>
    <p:sldLayoutId id="2147487651" r:id="rId6"/>
    <p:sldLayoutId id="2147487652" r:id="rId7"/>
    <p:sldLayoutId id="2147487653" r:id="rId8"/>
    <p:sldLayoutId id="2147487654" r:id="rId9"/>
    <p:sldLayoutId id="2147487655" r:id="rId10"/>
    <p:sldLayoutId id="2147487656" r:id="rId11"/>
  </p:sldLayoutIdLst>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de-DE" altLang="de-DE" smtClean="0"/>
              <a:t>Titelmasterformat durch Klicken bearbeiten</a:t>
            </a:r>
          </a:p>
        </p:txBody>
      </p:sp>
      <p:sp>
        <p:nvSpPr>
          <p:cNvPr id="7171"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de-DE" altLang="de-DE" smtClean="0"/>
              <a:t>Textmasterformate durch Klicken bearbeiten</a:t>
            </a:r>
          </a:p>
          <a:p>
            <a:pPr lvl="1"/>
            <a:r>
              <a:rPr lang="de-DE" altLang="de-DE" smtClean="0"/>
              <a:t>Zweite Ebene</a:t>
            </a:r>
          </a:p>
          <a:p>
            <a:pPr lvl="2"/>
            <a:r>
              <a:rPr lang="de-DE" altLang="de-DE" smtClean="0"/>
              <a:t>Dritte Ebene</a:t>
            </a:r>
          </a:p>
          <a:p>
            <a:pPr lvl="3"/>
            <a:r>
              <a:rPr lang="de-DE" altLang="de-DE" smtClean="0"/>
              <a:t>Vierte Ebene</a:t>
            </a:r>
          </a:p>
          <a:p>
            <a:pPr lvl="4"/>
            <a:r>
              <a:rPr lang="de-DE" altLang="de-DE" smtClean="0"/>
              <a:t>Fünfte Ebene</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solidFill>
                  <a:srgbClr val="000000"/>
                </a:solidFill>
                <a:latin typeface="+mn-lt"/>
                <a:cs typeface="+mn-cs"/>
              </a:defRPr>
            </a:lvl1pPr>
          </a:lstStyle>
          <a:p>
            <a:pPr>
              <a:defRPr/>
            </a:pPr>
            <a:fld id="{77A09A9E-206E-4B41-B63C-276CA0436338}" type="datetime1">
              <a:rPr lang="de-DE" smtClean="0"/>
              <a:t>08.11.16</a:t>
            </a:fld>
            <a:endParaRPr lang="de-DE"/>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a:solidFill>
                  <a:srgbClr val="000000"/>
                </a:solidFill>
                <a:latin typeface="+mn-lt"/>
                <a:cs typeface="+mn-cs"/>
              </a:defRPr>
            </a:lvl1pPr>
          </a:lstStyle>
          <a:p>
            <a:pPr>
              <a:defRPr/>
            </a:pPr>
            <a:endParaRPr lang="de-DE"/>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a:solidFill>
                  <a:srgbClr val="000000"/>
                </a:solidFill>
                <a:latin typeface="Arial" charset="0"/>
              </a:defRPr>
            </a:lvl1pPr>
          </a:lstStyle>
          <a:p>
            <a:pPr>
              <a:defRPr/>
            </a:pPr>
            <a:fld id="{916B9AD8-CB1E-46CA-9F04-C1926815E119}" type="slidenum">
              <a:rPr lang="de-DE" altLang="de-DE"/>
              <a:pPr>
                <a:defRPr/>
              </a:pPr>
              <a:t>‹Nr.›</a:t>
            </a:fld>
            <a:endParaRPr lang="de-DE" altLang="de-DE"/>
          </a:p>
        </p:txBody>
      </p:sp>
      <p:sp>
        <p:nvSpPr>
          <p:cNvPr id="7" name="Rechteck 6"/>
          <p:cNvSpPr/>
          <p:nvPr userDrawn="1"/>
        </p:nvSpPr>
        <p:spPr>
          <a:xfrm rot="16200000">
            <a:off x="-1719862" y="4410526"/>
            <a:ext cx="3870176" cy="215444"/>
          </a:xfrm>
          <a:prstGeom prst="rect">
            <a:avLst/>
          </a:prstGeom>
        </p:spPr>
        <p:txBody>
          <a:bodyPr wrap="square">
            <a:spAutoFit/>
          </a:bodyPr>
          <a:lstStyle/>
          <a:p>
            <a:pPr eaLnBrk="0" hangingPunct="0"/>
            <a:r>
              <a:rPr lang="de-DE" sz="800" dirty="0" smtClean="0">
                <a:cs typeface="Arial" charset="0"/>
              </a:rPr>
              <a:t>© Zusatzmaterial Z12 zu Band 142 Grundschrift. Grundschulverband Frankfurt/M. 2016</a:t>
            </a:r>
            <a:endParaRPr lang="de-DE" sz="800" dirty="0">
              <a:cs typeface="Arial" charset="0"/>
            </a:endParaRPr>
          </a:p>
        </p:txBody>
      </p:sp>
    </p:spTree>
  </p:cSld>
  <p:clrMap bg1="lt1" tx1="dk1" bg2="lt2" tx2="dk2" accent1="accent1" accent2="accent2" accent3="accent3" accent4="accent4" accent5="accent5" accent6="accent6" hlink="hlink" folHlink="folHlink"/>
  <p:sldLayoutIdLst>
    <p:sldLayoutId id="2147487657" r:id="rId1"/>
    <p:sldLayoutId id="2147487658" r:id="rId2"/>
    <p:sldLayoutId id="2147487659" r:id="rId3"/>
    <p:sldLayoutId id="2147487660" r:id="rId4"/>
    <p:sldLayoutId id="2147487661" r:id="rId5"/>
    <p:sldLayoutId id="2147487662" r:id="rId6"/>
    <p:sldLayoutId id="2147487663" r:id="rId7"/>
    <p:sldLayoutId id="2147487664" r:id="rId8"/>
    <p:sldLayoutId id="2147487665" r:id="rId9"/>
    <p:sldLayoutId id="2147487666" r:id="rId10"/>
    <p:sldLayoutId id="2147487667" r:id="rId11"/>
  </p:sldLayoutIdLst>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Titelplatzhalt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de-DE" altLang="de-DE" smtClean="0"/>
              <a:t>Titelmasterformat durch Klicken bearbeiten</a:t>
            </a:r>
          </a:p>
        </p:txBody>
      </p:sp>
      <p:sp>
        <p:nvSpPr>
          <p:cNvPr id="8195" name="Textplatzhalt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de-DE" altLang="de-DE" smtClean="0"/>
              <a:t>Textmasterformate durch Klicken bearbeiten</a:t>
            </a:r>
          </a:p>
          <a:p>
            <a:pPr lvl="1"/>
            <a:r>
              <a:rPr lang="de-DE" altLang="de-DE" smtClean="0"/>
              <a:t>Zweite Ebene</a:t>
            </a:r>
          </a:p>
          <a:p>
            <a:pPr lvl="2"/>
            <a:r>
              <a:rPr lang="de-DE" altLang="de-DE" smtClean="0"/>
              <a:t>Dritte Ebene</a:t>
            </a:r>
          </a:p>
          <a:p>
            <a:pPr lvl="3"/>
            <a:r>
              <a:rPr lang="de-DE" altLang="de-DE" smtClean="0"/>
              <a:t>Vierte Ebene</a:t>
            </a:r>
          </a:p>
          <a:p>
            <a:pPr lvl="4"/>
            <a:r>
              <a:rPr lang="de-DE" altLang="de-DE" smtClean="0"/>
              <a:t>Fünfte Ebene</a:t>
            </a:r>
          </a:p>
        </p:txBody>
      </p:sp>
      <p:sp>
        <p:nvSpPr>
          <p:cNvPr id="4" name="Datumsplatzhalt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prstClr val="black">
                    <a:tint val="75000"/>
                  </a:prstClr>
                </a:solidFill>
                <a:latin typeface="+mn-lt"/>
                <a:cs typeface="+mn-cs"/>
              </a:defRPr>
            </a:lvl1pPr>
          </a:lstStyle>
          <a:p>
            <a:pPr>
              <a:defRPr/>
            </a:pPr>
            <a:fld id="{EB26B819-0909-406C-ACA3-F3B996FBF75B}" type="datetime1">
              <a:rPr lang="de-DE" smtClean="0"/>
              <a:t>08.11.16</a:t>
            </a:fld>
            <a:endParaRPr lang="de-DE"/>
          </a:p>
        </p:txBody>
      </p:sp>
      <p:sp>
        <p:nvSpPr>
          <p:cNvPr id="5" name="Fußzeilenplatzhalt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prstClr val="black">
                    <a:tint val="75000"/>
                  </a:prstClr>
                </a:solidFill>
                <a:latin typeface="+mn-lt"/>
                <a:cs typeface="+mn-cs"/>
              </a:defRPr>
            </a:lvl1pPr>
          </a:lstStyle>
          <a:p>
            <a:pPr>
              <a:defRPr/>
            </a:pPr>
            <a:endParaRPr lang="de-DE"/>
          </a:p>
        </p:txBody>
      </p:sp>
      <p:sp>
        <p:nvSpPr>
          <p:cNvPr id="6" name="Foliennummernplatzhalt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7E2686AA-449C-4694-A623-56FF97CC30E5}" type="slidenum">
              <a:rPr lang="de-DE" altLang="de-DE"/>
              <a:pPr>
                <a:defRPr/>
              </a:pPr>
              <a:t>‹Nr.›</a:t>
            </a:fld>
            <a:endParaRPr lang="de-DE" altLang="de-DE"/>
          </a:p>
        </p:txBody>
      </p:sp>
      <p:sp>
        <p:nvSpPr>
          <p:cNvPr id="7" name="Rechteck 6"/>
          <p:cNvSpPr/>
          <p:nvPr userDrawn="1"/>
        </p:nvSpPr>
        <p:spPr>
          <a:xfrm rot="16200000">
            <a:off x="-1719862" y="4410526"/>
            <a:ext cx="3870176" cy="215444"/>
          </a:xfrm>
          <a:prstGeom prst="rect">
            <a:avLst/>
          </a:prstGeom>
        </p:spPr>
        <p:txBody>
          <a:bodyPr wrap="square">
            <a:spAutoFit/>
          </a:bodyPr>
          <a:lstStyle/>
          <a:p>
            <a:pPr eaLnBrk="0" hangingPunct="0"/>
            <a:r>
              <a:rPr lang="de-DE" sz="800" dirty="0" smtClean="0">
                <a:cs typeface="Arial" charset="0"/>
              </a:rPr>
              <a:t>© Zusatzmaterial Z12 zu Band 142 Grundschrift. Grundschulverband Frankfurt/M. 2016</a:t>
            </a:r>
            <a:endParaRPr lang="de-DE" sz="800" dirty="0">
              <a:cs typeface="Arial" charset="0"/>
            </a:endParaRPr>
          </a:p>
        </p:txBody>
      </p:sp>
    </p:spTree>
  </p:cSld>
  <p:clrMap bg1="lt1" tx1="dk1" bg2="lt2" tx2="dk2" accent1="accent1" accent2="accent2" accent3="accent3" accent4="accent4" accent5="accent5" accent6="accent6" hlink="hlink" folHlink="folHlink"/>
  <p:sldLayoutIdLst>
    <p:sldLayoutId id="2147487602" r:id="rId1"/>
    <p:sldLayoutId id="2147487603" r:id="rId2"/>
    <p:sldLayoutId id="2147487604" r:id="rId3"/>
    <p:sldLayoutId id="2147487605" r:id="rId4"/>
    <p:sldLayoutId id="2147487606" r:id="rId5"/>
    <p:sldLayoutId id="2147487607" r:id="rId6"/>
    <p:sldLayoutId id="2147487608" r:id="rId7"/>
    <p:sldLayoutId id="2147487609" r:id="rId8"/>
    <p:sldLayoutId id="2147487610" r:id="rId9"/>
    <p:sldLayoutId id="2147487611" r:id="rId10"/>
    <p:sldLayoutId id="2147487612" r:id="rId11"/>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Titelplatzhalt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de-DE" altLang="de-DE" smtClean="0"/>
              <a:t>Titelmasterformat durch Klicken bearbeiten</a:t>
            </a:r>
          </a:p>
        </p:txBody>
      </p:sp>
      <p:sp>
        <p:nvSpPr>
          <p:cNvPr id="9219" name="Textplatzhalt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de-DE" altLang="de-DE" smtClean="0"/>
              <a:t>Textmasterformate durch Klicken bearbeiten</a:t>
            </a:r>
          </a:p>
          <a:p>
            <a:pPr lvl="1"/>
            <a:r>
              <a:rPr lang="de-DE" altLang="de-DE" smtClean="0"/>
              <a:t>Zweite Ebene</a:t>
            </a:r>
          </a:p>
          <a:p>
            <a:pPr lvl="2"/>
            <a:r>
              <a:rPr lang="de-DE" altLang="de-DE" smtClean="0"/>
              <a:t>Dritte Ebene</a:t>
            </a:r>
          </a:p>
          <a:p>
            <a:pPr lvl="3"/>
            <a:r>
              <a:rPr lang="de-DE" altLang="de-DE" smtClean="0"/>
              <a:t>Vierte Ebene</a:t>
            </a:r>
          </a:p>
          <a:p>
            <a:pPr lvl="4"/>
            <a:r>
              <a:rPr lang="de-DE" altLang="de-DE" smtClean="0"/>
              <a:t>Fünfte Ebene</a:t>
            </a:r>
          </a:p>
        </p:txBody>
      </p:sp>
      <p:sp>
        <p:nvSpPr>
          <p:cNvPr id="4" name="Datumsplatzhalt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prstClr val="black">
                    <a:tint val="75000"/>
                  </a:prstClr>
                </a:solidFill>
                <a:latin typeface="+mn-lt"/>
                <a:cs typeface="+mn-cs"/>
              </a:defRPr>
            </a:lvl1pPr>
          </a:lstStyle>
          <a:p>
            <a:pPr>
              <a:defRPr/>
            </a:pPr>
            <a:fld id="{4BAC105D-EAE7-4095-9A96-70D239D4FBE5}" type="datetime1">
              <a:rPr lang="de-DE" smtClean="0"/>
              <a:t>08.11.16</a:t>
            </a:fld>
            <a:endParaRPr lang="de-DE"/>
          </a:p>
        </p:txBody>
      </p:sp>
      <p:sp>
        <p:nvSpPr>
          <p:cNvPr id="5" name="Fußzeilenplatzhalt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prstClr val="black">
                    <a:tint val="75000"/>
                  </a:prstClr>
                </a:solidFill>
                <a:latin typeface="+mn-lt"/>
                <a:cs typeface="+mn-cs"/>
              </a:defRPr>
            </a:lvl1pPr>
          </a:lstStyle>
          <a:p>
            <a:pPr>
              <a:defRPr/>
            </a:pPr>
            <a:endParaRPr lang="de-DE"/>
          </a:p>
        </p:txBody>
      </p:sp>
      <p:sp>
        <p:nvSpPr>
          <p:cNvPr id="6" name="Foliennummernplatzhalt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254EC2DE-AF8F-4AC4-961E-7D3E1D8503F5}" type="slidenum">
              <a:rPr lang="de-DE" altLang="de-DE"/>
              <a:pPr>
                <a:defRPr/>
              </a:pPr>
              <a:t>‹Nr.›</a:t>
            </a:fld>
            <a:endParaRPr lang="de-DE" altLang="de-DE"/>
          </a:p>
        </p:txBody>
      </p:sp>
      <p:sp>
        <p:nvSpPr>
          <p:cNvPr id="7" name="Rechteck 6"/>
          <p:cNvSpPr/>
          <p:nvPr userDrawn="1"/>
        </p:nvSpPr>
        <p:spPr>
          <a:xfrm rot="16200000">
            <a:off x="-1719862" y="4410526"/>
            <a:ext cx="3870176" cy="215444"/>
          </a:xfrm>
          <a:prstGeom prst="rect">
            <a:avLst/>
          </a:prstGeom>
        </p:spPr>
        <p:txBody>
          <a:bodyPr wrap="square">
            <a:spAutoFit/>
          </a:bodyPr>
          <a:lstStyle/>
          <a:p>
            <a:pPr eaLnBrk="0" hangingPunct="0"/>
            <a:r>
              <a:rPr lang="de-DE" sz="800" dirty="0" smtClean="0">
                <a:cs typeface="Arial" charset="0"/>
              </a:rPr>
              <a:t>© Zusatzmaterial Z12 zu Band 142 Grundschrift. Grundschulverband Frankfurt/M. 2016</a:t>
            </a:r>
            <a:endParaRPr lang="de-DE" sz="800" dirty="0">
              <a:cs typeface="Arial" charset="0"/>
            </a:endParaRPr>
          </a:p>
        </p:txBody>
      </p:sp>
    </p:spTree>
  </p:cSld>
  <p:clrMap bg1="lt1" tx1="dk1" bg2="lt2" tx2="dk2" accent1="accent1" accent2="accent2" accent3="accent3" accent4="accent4" accent5="accent5" accent6="accent6" hlink="hlink" folHlink="folHlink"/>
  <p:sldLayoutIdLst>
    <p:sldLayoutId id="2147487613" r:id="rId1"/>
    <p:sldLayoutId id="2147487614" r:id="rId2"/>
    <p:sldLayoutId id="2147487615" r:id="rId3"/>
    <p:sldLayoutId id="2147487616" r:id="rId4"/>
    <p:sldLayoutId id="2147487617" r:id="rId5"/>
    <p:sldLayoutId id="2147487618" r:id="rId6"/>
    <p:sldLayoutId id="2147487619" r:id="rId7"/>
    <p:sldLayoutId id="2147487620" r:id="rId8"/>
    <p:sldLayoutId id="2147487621" r:id="rId9"/>
    <p:sldLayoutId id="2147487622" r:id="rId10"/>
    <p:sldLayoutId id="2147487623" r:id="rId11"/>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Titelplatzhalt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de-DE" altLang="de-DE" smtClean="0"/>
              <a:t>Titelmasterformat durch Klicken bearbeiten</a:t>
            </a:r>
          </a:p>
        </p:txBody>
      </p:sp>
      <p:sp>
        <p:nvSpPr>
          <p:cNvPr id="10243" name="Textplatzhalt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de-DE" altLang="de-DE" smtClean="0"/>
              <a:t>Textmasterformate durch Klicken bearbeiten</a:t>
            </a:r>
          </a:p>
          <a:p>
            <a:pPr lvl="1"/>
            <a:r>
              <a:rPr lang="de-DE" altLang="de-DE" smtClean="0"/>
              <a:t>Zweite Ebene</a:t>
            </a:r>
          </a:p>
          <a:p>
            <a:pPr lvl="2"/>
            <a:r>
              <a:rPr lang="de-DE" altLang="de-DE" smtClean="0"/>
              <a:t>Dritte Ebene</a:t>
            </a:r>
          </a:p>
          <a:p>
            <a:pPr lvl="3"/>
            <a:r>
              <a:rPr lang="de-DE" altLang="de-DE" smtClean="0"/>
              <a:t>Vierte Ebene</a:t>
            </a:r>
          </a:p>
          <a:p>
            <a:pPr lvl="4"/>
            <a:r>
              <a:rPr lang="de-DE" altLang="de-DE" smtClean="0"/>
              <a:t>Fünfte Ebene</a:t>
            </a:r>
          </a:p>
        </p:txBody>
      </p:sp>
      <p:sp>
        <p:nvSpPr>
          <p:cNvPr id="4" name="Datumsplatzhalt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prstClr val="black">
                    <a:tint val="75000"/>
                  </a:prstClr>
                </a:solidFill>
                <a:latin typeface="+mn-lt"/>
                <a:cs typeface="+mn-cs"/>
              </a:defRPr>
            </a:lvl1pPr>
          </a:lstStyle>
          <a:p>
            <a:pPr>
              <a:defRPr/>
            </a:pPr>
            <a:fld id="{B3BDC858-0B16-4E02-B085-007B91C48C00}" type="datetime1">
              <a:rPr lang="de-DE" smtClean="0"/>
              <a:t>08.11.16</a:t>
            </a:fld>
            <a:endParaRPr lang="de-DE"/>
          </a:p>
        </p:txBody>
      </p:sp>
      <p:sp>
        <p:nvSpPr>
          <p:cNvPr id="5" name="Fußzeilenplatzhalt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prstClr val="black">
                    <a:tint val="75000"/>
                  </a:prstClr>
                </a:solidFill>
                <a:latin typeface="+mn-lt"/>
                <a:cs typeface="+mn-cs"/>
              </a:defRPr>
            </a:lvl1pPr>
          </a:lstStyle>
          <a:p>
            <a:pPr>
              <a:defRPr/>
            </a:pPr>
            <a:endParaRPr lang="de-DE"/>
          </a:p>
        </p:txBody>
      </p:sp>
      <p:sp>
        <p:nvSpPr>
          <p:cNvPr id="6" name="Foliennummernplatzhalt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B9990F0C-CF8C-4DBF-97EE-FDE135372C88}" type="slidenum">
              <a:rPr lang="de-DE" altLang="de-DE"/>
              <a:pPr>
                <a:defRPr/>
              </a:pPr>
              <a:t>‹Nr.›</a:t>
            </a:fld>
            <a:endParaRPr lang="de-DE" altLang="de-DE"/>
          </a:p>
        </p:txBody>
      </p:sp>
      <p:sp>
        <p:nvSpPr>
          <p:cNvPr id="7" name="Rechteck 6"/>
          <p:cNvSpPr/>
          <p:nvPr userDrawn="1"/>
        </p:nvSpPr>
        <p:spPr>
          <a:xfrm rot="16200000">
            <a:off x="-1719862" y="4410526"/>
            <a:ext cx="3870176" cy="215444"/>
          </a:xfrm>
          <a:prstGeom prst="rect">
            <a:avLst/>
          </a:prstGeom>
        </p:spPr>
        <p:txBody>
          <a:bodyPr wrap="square">
            <a:spAutoFit/>
          </a:bodyPr>
          <a:lstStyle/>
          <a:p>
            <a:pPr eaLnBrk="0" hangingPunct="0"/>
            <a:r>
              <a:rPr lang="de-DE" sz="800" dirty="0" smtClean="0">
                <a:cs typeface="Arial" charset="0"/>
              </a:rPr>
              <a:t>© Zusatzmaterial Z12 zu Band 142 Grundschrift. Grundschulverband Frankfurt/M. 2016</a:t>
            </a:r>
            <a:endParaRPr lang="de-DE" sz="800" dirty="0">
              <a:cs typeface="Arial" charset="0"/>
            </a:endParaRPr>
          </a:p>
        </p:txBody>
      </p:sp>
    </p:spTree>
  </p:cSld>
  <p:clrMap bg1="lt1" tx1="dk1" bg2="lt2" tx2="dk2" accent1="accent1" accent2="accent2" accent3="accent3" accent4="accent4" accent5="accent5" accent6="accent6" hlink="hlink" folHlink="folHlink"/>
  <p:sldLayoutIdLst>
    <p:sldLayoutId id="2147487624" r:id="rId1"/>
    <p:sldLayoutId id="2147487625" r:id="rId2"/>
    <p:sldLayoutId id="2147487626" r:id="rId3"/>
    <p:sldLayoutId id="2147487627" r:id="rId4"/>
    <p:sldLayoutId id="2147487628" r:id="rId5"/>
    <p:sldLayoutId id="2147487629" r:id="rId6"/>
    <p:sldLayoutId id="2147487630" r:id="rId7"/>
    <p:sldLayoutId id="2147487631" r:id="rId8"/>
    <p:sldLayoutId id="2147487632" r:id="rId9"/>
    <p:sldLayoutId id="2147487633" r:id="rId10"/>
    <p:sldLayoutId id="2147487634" r:id="rId11"/>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Titelplatzhalt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de-DE" altLang="de-DE" smtClean="0"/>
              <a:t>Titelmasterformat durch Klicken bearbeiten</a:t>
            </a:r>
          </a:p>
        </p:txBody>
      </p:sp>
      <p:sp>
        <p:nvSpPr>
          <p:cNvPr id="11267" name="Textplatzhalt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de-DE" altLang="de-DE" smtClean="0"/>
              <a:t>Textmasterformate durch Klicken bearbeiten</a:t>
            </a:r>
          </a:p>
          <a:p>
            <a:pPr lvl="1"/>
            <a:r>
              <a:rPr lang="de-DE" altLang="de-DE" smtClean="0"/>
              <a:t>Zweite Ebene</a:t>
            </a:r>
          </a:p>
          <a:p>
            <a:pPr lvl="2"/>
            <a:r>
              <a:rPr lang="de-DE" altLang="de-DE" smtClean="0"/>
              <a:t>Dritte Ebene</a:t>
            </a:r>
          </a:p>
          <a:p>
            <a:pPr lvl="3"/>
            <a:r>
              <a:rPr lang="de-DE" altLang="de-DE" smtClean="0"/>
              <a:t>Vierte Ebene</a:t>
            </a:r>
          </a:p>
          <a:p>
            <a:pPr lvl="4"/>
            <a:r>
              <a:rPr lang="de-DE" altLang="de-DE" smtClean="0"/>
              <a:t>Fünfte Ebene</a:t>
            </a:r>
          </a:p>
        </p:txBody>
      </p:sp>
      <p:sp>
        <p:nvSpPr>
          <p:cNvPr id="4" name="Datumsplatzhalt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prstClr val="black">
                    <a:tint val="75000"/>
                  </a:prstClr>
                </a:solidFill>
                <a:latin typeface="+mn-lt"/>
                <a:cs typeface="+mn-cs"/>
              </a:defRPr>
            </a:lvl1pPr>
          </a:lstStyle>
          <a:p>
            <a:pPr>
              <a:defRPr/>
            </a:pPr>
            <a:fld id="{E1D17616-2924-4FEC-A7C2-7C887FDAD0D7}" type="datetime1">
              <a:rPr lang="de-DE" smtClean="0"/>
              <a:t>08.11.16</a:t>
            </a:fld>
            <a:endParaRPr lang="de-DE"/>
          </a:p>
        </p:txBody>
      </p:sp>
      <p:sp>
        <p:nvSpPr>
          <p:cNvPr id="5" name="Fußzeilenplatzhalt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prstClr val="black">
                    <a:tint val="75000"/>
                  </a:prstClr>
                </a:solidFill>
                <a:latin typeface="+mn-lt"/>
                <a:cs typeface="+mn-cs"/>
              </a:defRPr>
            </a:lvl1pPr>
          </a:lstStyle>
          <a:p>
            <a:pPr>
              <a:defRPr/>
            </a:pPr>
            <a:endParaRPr lang="de-DE"/>
          </a:p>
        </p:txBody>
      </p:sp>
      <p:sp>
        <p:nvSpPr>
          <p:cNvPr id="6" name="Foliennummernplatzhalt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BF082495-0B55-4804-88EB-3A5428C242BB}" type="slidenum">
              <a:rPr lang="de-DE" altLang="de-DE"/>
              <a:pPr>
                <a:defRPr/>
              </a:pPr>
              <a:t>‹Nr.›</a:t>
            </a:fld>
            <a:endParaRPr lang="de-DE" altLang="de-DE"/>
          </a:p>
        </p:txBody>
      </p:sp>
      <p:sp>
        <p:nvSpPr>
          <p:cNvPr id="7" name="Rechteck 6"/>
          <p:cNvSpPr/>
          <p:nvPr userDrawn="1"/>
        </p:nvSpPr>
        <p:spPr>
          <a:xfrm rot="16200000">
            <a:off x="-1719862" y="4410526"/>
            <a:ext cx="3870176" cy="215444"/>
          </a:xfrm>
          <a:prstGeom prst="rect">
            <a:avLst/>
          </a:prstGeom>
        </p:spPr>
        <p:txBody>
          <a:bodyPr wrap="square">
            <a:spAutoFit/>
          </a:bodyPr>
          <a:lstStyle/>
          <a:p>
            <a:pPr eaLnBrk="0" hangingPunct="0"/>
            <a:r>
              <a:rPr lang="de-DE" sz="800" dirty="0" smtClean="0">
                <a:cs typeface="Arial" charset="0"/>
              </a:rPr>
              <a:t>© Zusatzmaterial Z12 zu Band 142 Grundschrift. Grundschulverband Frankfurt/M. 2016</a:t>
            </a:r>
            <a:endParaRPr lang="de-DE" sz="800" dirty="0">
              <a:cs typeface="Arial" charset="0"/>
            </a:endParaRPr>
          </a:p>
        </p:txBody>
      </p:sp>
    </p:spTree>
  </p:cSld>
  <p:clrMap bg1="lt1" tx1="dk1" bg2="lt2" tx2="dk2" accent1="accent1" accent2="accent2" accent3="accent3" accent4="accent4" accent5="accent5" accent6="accent6" hlink="hlink" folHlink="folHlink"/>
  <p:sldLayoutIdLst>
    <p:sldLayoutId id="2147487635" r:id="rId1"/>
    <p:sldLayoutId id="2147487636" r:id="rId2"/>
    <p:sldLayoutId id="2147487637" r:id="rId3"/>
    <p:sldLayoutId id="2147487638" r:id="rId4"/>
    <p:sldLayoutId id="2147487639" r:id="rId5"/>
    <p:sldLayoutId id="2147487640" r:id="rId6"/>
    <p:sldLayoutId id="2147487641" r:id="rId7"/>
    <p:sldLayoutId id="2147487642" r:id="rId8"/>
    <p:sldLayoutId id="2147487643" r:id="rId9"/>
    <p:sldLayoutId id="2147487644" r:id="rId10"/>
    <p:sldLayoutId id="2147487645" r:id="rId11"/>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5.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6.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7.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8.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9.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0.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8.xml"/><Relationship Id="rId2" Type="http://schemas.openxmlformats.org/officeDocument/2006/relationships/image" Target="../media/image21.jpeg"/><Relationship Id="rId3" Type="http://schemas.openxmlformats.org/officeDocument/2006/relationships/image" Target="../media/image22.jpeg"/></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4" Type="http://schemas.openxmlformats.org/officeDocument/2006/relationships/image" Target="../media/image25.png"/><Relationship Id="rId1" Type="http://schemas.openxmlformats.org/officeDocument/2006/relationships/slideLayout" Target="../slideLayouts/slideLayout7.xml"/><Relationship Id="rId2" Type="http://schemas.openxmlformats.org/officeDocument/2006/relationships/image" Target="../media/image2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6.png"/><Relationship Id="rId3" Type="http://schemas.openxmlformats.org/officeDocument/2006/relationships/image" Target="../media/image27.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28.png"/><Relationship Id="rId3" Type="http://schemas.openxmlformats.org/officeDocument/2006/relationships/image" Target="../media/image2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30.jpeg"/><Relationship Id="rId3" Type="http://schemas.openxmlformats.org/officeDocument/2006/relationships/image" Target="../media/image31.png"/></Relationships>
</file>

<file path=ppt/slides/_rels/slide21.xml.rels><?xml version="1.0" encoding="UTF-8" standalone="yes"?>
<Relationships xmlns="http://schemas.openxmlformats.org/package/2006/relationships"><Relationship Id="rId3" Type="http://schemas.openxmlformats.org/officeDocument/2006/relationships/image" Target="../media/image33.png"/><Relationship Id="rId4" Type="http://schemas.openxmlformats.org/officeDocument/2006/relationships/image" Target="../media/image34.png"/><Relationship Id="rId5" Type="http://schemas.openxmlformats.org/officeDocument/2006/relationships/image" Target="../media/image35.png"/><Relationship Id="rId6" Type="http://schemas.openxmlformats.org/officeDocument/2006/relationships/image" Target="../media/image36.png"/><Relationship Id="rId7" Type="http://schemas.openxmlformats.org/officeDocument/2006/relationships/image" Target="../media/image37.png"/><Relationship Id="rId1" Type="http://schemas.openxmlformats.org/officeDocument/2006/relationships/slideLayout" Target="../slideLayouts/slideLayout40.xml"/><Relationship Id="rId2" Type="http://schemas.openxmlformats.org/officeDocument/2006/relationships/image" Target="../media/image32.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8.xml"/><Relationship Id="rId2" Type="http://schemas.openxmlformats.org/officeDocument/2006/relationships/notesSlide" Target="../notesSlides/notesSlide1.xml"/><Relationship Id="rId3" Type="http://schemas.openxmlformats.org/officeDocument/2006/relationships/image" Target="../media/image38.jpeg"/></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1.bin"/><Relationship Id="rId4" Type="http://schemas.openxmlformats.org/officeDocument/2006/relationships/image" Target="../media/image39.emf"/><Relationship Id="rId5" Type="http://schemas.openxmlformats.org/officeDocument/2006/relationships/oleObject" Target="../embeddings/oleObject2.bin"/><Relationship Id="rId6" Type="http://schemas.openxmlformats.org/officeDocument/2006/relationships/image" Target="../media/image40.emf"/><Relationship Id="rId1" Type="http://schemas.openxmlformats.org/officeDocument/2006/relationships/vmlDrawing" Target="../drawings/vmlDrawing1.vml"/><Relationship Id="rId2"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42.png"/><Relationship Id="rId4" Type="http://schemas.openxmlformats.org/officeDocument/2006/relationships/image" Target="../media/image43.png"/><Relationship Id="rId5" Type="http://schemas.openxmlformats.org/officeDocument/2006/relationships/image" Target="../media/image44.jpeg"/><Relationship Id="rId1" Type="http://schemas.openxmlformats.org/officeDocument/2006/relationships/slideLayout" Target="../slideLayouts/slideLayout57.xml"/><Relationship Id="rId2" Type="http://schemas.openxmlformats.org/officeDocument/2006/relationships/image" Target="../media/image41.png"/></Relationships>
</file>

<file path=ppt/slides/_rels/slide27.xml.rels><?xml version="1.0" encoding="UTF-8" standalone="yes"?>
<Relationships xmlns="http://schemas.openxmlformats.org/package/2006/relationships"><Relationship Id="rId3" Type="http://schemas.openxmlformats.org/officeDocument/2006/relationships/image" Target="../media/image46.png"/><Relationship Id="rId4" Type="http://schemas.openxmlformats.org/officeDocument/2006/relationships/image" Target="../media/image47.png"/><Relationship Id="rId5" Type="http://schemas.openxmlformats.org/officeDocument/2006/relationships/image" Target="../media/image48.png"/><Relationship Id="rId6" Type="http://schemas.openxmlformats.org/officeDocument/2006/relationships/image" Target="../media/image49.png"/><Relationship Id="rId7" Type="http://schemas.openxmlformats.org/officeDocument/2006/relationships/image" Target="../media/image50.png"/><Relationship Id="rId8" Type="http://schemas.openxmlformats.org/officeDocument/2006/relationships/image" Target="../media/image51.png"/><Relationship Id="rId1" Type="http://schemas.openxmlformats.org/officeDocument/2006/relationships/slideLayout" Target="../slideLayouts/slideLayout57.xml"/><Relationship Id="rId2" Type="http://schemas.openxmlformats.org/officeDocument/2006/relationships/image" Target="../media/image45.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4.xml"/><Relationship Id="rId2" Type="http://schemas.openxmlformats.org/officeDocument/2006/relationships/image" Target="../media/image52.emf"/></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9.xml"/><Relationship Id="rId2" Type="http://schemas.openxmlformats.org/officeDocument/2006/relationships/image" Target="../media/image53.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84.xml"/><Relationship Id="rId2" Type="http://schemas.openxmlformats.org/officeDocument/2006/relationships/image" Target="../media/image54.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17.xml"/><Relationship Id="rId2" Type="http://schemas.openxmlformats.org/officeDocument/2006/relationships/notesSlide" Target="../notesSlides/notesSlide2.xml"/><Relationship Id="rId3" Type="http://schemas.openxmlformats.org/officeDocument/2006/relationships/image" Target="../media/image55.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06.xml"/><Relationship Id="rId2" Type="http://schemas.openxmlformats.org/officeDocument/2006/relationships/image" Target="../media/image56.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9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1.xml"/><Relationship Id="rId2" Type="http://schemas.openxmlformats.org/officeDocument/2006/relationships/image" Target="../media/image57.jpeg"/><Relationship Id="rId3" Type="http://schemas.openxmlformats.org/officeDocument/2006/relationships/image" Target="../media/image58.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png"/><Relationship Id="rId3"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5" Type="http://schemas.openxmlformats.org/officeDocument/2006/relationships/image" Target="../media/image12.png"/><Relationship Id="rId1" Type="http://schemas.openxmlformats.org/officeDocument/2006/relationships/slideLayout" Target="../slideLayouts/slideLayout7.xml"/><Relationship Id="rId2" Type="http://schemas.openxmlformats.org/officeDocument/2006/relationships/image" Target="../media/image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8.xml"/><Relationship Id="rId2" Type="http://schemas.openxmlformats.org/officeDocument/2006/relationships/image" Target="../media/image13.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Untertitel 2"/>
          <p:cNvSpPr>
            <a:spLocks noGrp="1"/>
          </p:cNvSpPr>
          <p:nvPr>
            <p:ph type="subTitle" idx="1"/>
          </p:nvPr>
        </p:nvSpPr>
        <p:spPr/>
        <p:style>
          <a:lnRef idx="2">
            <a:schemeClr val="accent2"/>
          </a:lnRef>
          <a:fillRef idx="1">
            <a:schemeClr val="lt1"/>
          </a:fillRef>
          <a:effectRef idx="0">
            <a:schemeClr val="accent2"/>
          </a:effectRef>
          <a:fontRef idx="minor">
            <a:schemeClr val="dk1"/>
          </a:fontRef>
        </p:style>
        <p:txBody>
          <a:bodyPr>
            <a:normAutofit lnSpcReduction="10000"/>
          </a:bodyPr>
          <a:lstStyle/>
          <a:p>
            <a:pPr>
              <a:defRPr/>
            </a:pPr>
            <a:endParaRPr lang="de-DE" sz="3600" b="1" dirty="0" smtClean="0"/>
          </a:p>
          <a:p>
            <a:pPr>
              <a:defRPr/>
            </a:pPr>
            <a:r>
              <a:rPr lang="de-DE" sz="3600" b="1" dirty="0" smtClean="0"/>
              <a:t>Einführung in das Konzept</a:t>
            </a:r>
            <a:endParaRPr lang="de-DE" sz="3600" b="1" dirty="0"/>
          </a:p>
        </p:txBody>
      </p:sp>
      <p:sp>
        <p:nvSpPr>
          <p:cNvPr id="71684" name="Foliennummernplatzhalt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fld id="{4E66B0FB-FDFF-4264-825E-635A9B768EE4}" type="slidenum">
              <a:rPr lang="de-DE" altLang="de-DE" smtClean="0">
                <a:solidFill>
                  <a:srgbClr val="898989"/>
                </a:solidFill>
              </a:rPr>
              <a:pPr/>
              <a:t>1</a:t>
            </a:fld>
            <a:endParaRPr lang="de-DE" altLang="de-DE" smtClean="0">
              <a:solidFill>
                <a:srgbClr val="898989"/>
              </a:solidFill>
            </a:endParaRPr>
          </a:p>
        </p:txBody>
      </p:sp>
      <p:sp>
        <p:nvSpPr>
          <p:cNvPr id="2" name="Titel 1"/>
          <p:cNvSpPr>
            <a:spLocks noGrp="1"/>
          </p:cNvSpPr>
          <p:nvPr>
            <p:ph type="ctrTitle"/>
          </p:nvPr>
        </p:nvSpPr>
        <p:spPr/>
        <p:txBody>
          <a:bodyPr/>
          <a:lstStyle/>
          <a:p>
            <a:r>
              <a:rPr lang="de-DE" smtClean="0"/>
              <a:t>Modul 1b </a:t>
            </a:r>
            <a:r>
              <a:rPr lang="de-DE" dirty="0" smtClean="0"/>
              <a:t>(mit Eltern)</a:t>
            </a:r>
            <a:endParaRPr lang="de-DE" dirty="0"/>
          </a:p>
        </p:txBody>
      </p:sp>
      <p:sp>
        <p:nvSpPr>
          <p:cNvPr id="4" name="Textfeld 3"/>
          <p:cNvSpPr txBox="1"/>
          <p:nvPr/>
        </p:nvSpPr>
        <p:spPr>
          <a:xfrm>
            <a:off x="251520" y="6381328"/>
            <a:ext cx="2072411" cy="307777"/>
          </a:xfrm>
          <a:prstGeom prst="rect">
            <a:avLst/>
          </a:prstGeom>
          <a:noFill/>
        </p:spPr>
        <p:txBody>
          <a:bodyPr wrap="square" rtlCol="0">
            <a:spAutoFit/>
          </a:bodyPr>
          <a:lstStyle/>
          <a:p>
            <a:r>
              <a:rPr lang="de-DE" sz="1400" dirty="0" smtClean="0">
                <a:solidFill>
                  <a:schemeClr val="bg1"/>
                </a:solidFill>
              </a:rPr>
              <a:t>© Grundschulverband</a:t>
            </a:r>
            <a:endParaRPr lang="de-DE" sz="1400" dirty="0">
              <a:solidFill>
                <a:schemeClr val="bg1"/>
              </a:solidFill>
            </a:endParaRPr>
          </a:p>
        </p:txBody>
      </p:sp>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fik 1"/>
          <p:cNvPicPr>
            <a:picLocks noChangeAspect="1"/>
          </p:cNvPicPr>
          <p:nvPr/>
        </p:nvPicPr>
        <p:blipFill rotWithShape="1">
          <a:blip r:embed="rId2"/>
          <a:srcRect t="3798"/>
          <a:stretch/>
        </p:blipFill>
        <p:spPr>
          <a:xfrm>
            <a:off x="447675" y="260350"/>
            <a:ext cx="8170863" cy="5897563"/>
          </a:xfrm>
          <a:prstGeom prst="rect">
            <a:avLst/>
          </a:prstGeom>
          <a:ln>
            <a:noFill/>
          </a:ln>
          <a:effectLst>
            <a:outerShdw blurRad="190500" algn="tl" rotWithShape="0">
              <a:srgbClr val="000000">
                <a:alpha val="70000"/>
              </a:srgbClr>
            </a:outerShdw>
          </a:effectLst>
        </p:spPr>
      </p:pic>
      <p:sp>
        <p:nvSpPr>
          <p:cNvPr id="3" name="Textfeld 2"/>
          <p:cNvSpPr txBox="1"/>
          <p:nvPr/>
        </p:nvSpPr>
        <p:spPr>
          <a:xfrm>
            <a:off x="1979613" y="6308725"/>
            <a:ext cx="5616575" cy="277813"/>
          </a:xfrm>
          <a:prstGeom prst="rect">
            <a:avLst/>
          </a:prstGeom>
          <a:noFill/>
        </p:spPr>
        <p:txBody>
          <a:bodyPr>
            <a:spAutoFit/>
          </a:bodyPr>
          <a:lstStyle/>
          <a:p>
            <a:pPr algn="ctr">
              <a:defRPr/>
            </a:pPr>
            <a:r>
              <a:rPr lang="de-DE" sz="1200" dirty="0">
                <a:solidFill>
                  <a:schemeClr val="tx1">
                    <a:lumMod val="75000"/>
                    <a:lumOff val="25000"/>
                  </a:schemeClr>
                </a:solidFill>
                <a:effectLst>
                  <a:outerShdw blurRad="38100" dist="38100" dir="2700000" algn="tl">
                    <a:srgbClr val="000000">
                      <a:alpha val="43137"/>
                    </a:srgbClr>
                  </a:outerShdw>
                </a:effectLst>
              </a:rPr>
              <a:t>Frankfurter Allgemeine Sonntagszeitung, Januar 2015</a:t>
            </a:r>
          </a:p>
        </p:txBody>
      </p:sp>
      <p:sp>
        <p:nvSpPr>
          <p:cNvPr id="4" name="Foliennummernplatzhalter 3"/>
          <p:cNvSpPr>
            <a:spLocks noGrp="1"/>
          </p:cNvSpPr>
          <p:nvPr>
            <p:ph type="sldNum" sz="quarter" idx="12"/>
          </p:nvPr>
        </p:nvSpPr>
        <p:spPr/>
        <p:txBody>
          <a:bodyPr/>
          <a:lstStyle/>
          <a:p>
            <a:pPr>
              <a:defRPr/>
            </a:pPr>
            <a:fld id="{F9BF4E21-09F1-4AFD-B79D-4881BB3F502D}" type="slidenum">
              <a:rPr lang="de-DE" altLang="de-DE" smtClean="0"/>
              <a:pPr>
                <a:defRPr/>
              </a:pPr>
              <a:t>10</a:t>
            </a:fld>
            <a:endParaRPr lang="de-DE" altLang="de-DE"/>
          </a:p>
        </p:txBody>
      </p:sp>
    </p:spTree>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2"/>
          <a:stretch>
            <a:fillRect/>
          </a:stretch>
        </p:blipFill>
        <p:spPr>
          <a:xfrm>
            <a:off x="684213" y="333375"/>
            <a:ext cx="8058150" cy="5967413"/>
          </a:xfrm>
          <a:prstGeom prst="rect">
            <a:avLst/>
          </a:prstGeom>
          <a:ln>
            <a:noFill/>
          </a:ln>
          <a:effectLst>
            <a:outerShdw blurRad="190500" algn="tl" rotWithShape="0">
              <a:srgbClr val="000000">
                <a:alpha val="70000"/>
              </a:srgbClr>
            </a:outerShdw>
          </a:effectLst>
        </p:spPr>
      </p:pic>
      <p:sp>
        <p:nvSpPr>
          <p:cNvPr id="2" name="Textfeld 1"/>
          <p:cNvSpPr txBox="1"/>
          <p:nvPr/>
        </p:nvSpPr>
        <p:spPr>
          <a:xfrm>
            <a:off x="1733550" y="6421438"/>
            <a:ext cx="6264275" cy="276225"/>
          </a:xfrm>
          <a:prstGeom prst="rect">
            <a:avLst/>
          </a:prstGeom>
          <a:noFill/>
        </p:spPr>
        <p:txBody>
          <a:bodyPr>
            <a:spAutoFit/>
          </a:bodyPr>
          <a:lstStyle/>
          <a:p>
            <a:pPr algn="ctr">
              <a:defRPr/>
            </a:pPr>
            <a:r>
              <a:rPr lang="de-DE" sz="1200" dirty="0">
                <a:solidFill>
                  <a:schemeClr val="tx1">
                    <a:lumMod val="75000"/>
                    <a:lumOff val="25000"/>
                  </a:schemeClr>
                </a:solidFill>
                <a:effectLst>
                  <a:outerShdw blurRad="38100" dist="38100" dir="2700000" algn="tl">
                    <a:srgbClr val="000000">
                      <a:alpha val="43137"/>
                    </a:srgbClr>
                  </a:outerShdw>
                </a:effectLst>
              </a:rPr>
              <a:t>Rheinische Post (NRW), Februar 2015</a:t>
            </a:r>
          </a:p>
        </p:txBody>
      </p:sp>
      <p:sp>
        <p:nvSpPr>
          <p:cNvPr id="3" name="Foliennummernplatzhalter 2"/>
          <p:cNvSpPr>
            <a:spLocks noGrp="1"/>
          </p:cNvSpPr>
          <p:nvPr>
            <p:ph type="sldNum" sz="quarter" idx="12"/>
          </p:nvPr>
        </p:nvSpPr>
        <p:spPr/>
        <p:txBody>
          <a:bodyPr/>
          <a:lstStyle/>
          <a:p>
            <a:pPr>
              <a:defRPr/>
            </a:pPr>
            <a:fld id="{F9BF4E21-09F1-4AFD-B79D-4881BB3F502D}" type="slidenum">
              <a:rPr lang="de-DE" altLang="de-DE" smtClean="0"/>
              <a:pPr>
                <a:defRPr/>
              </a:pPr>
              <a:t>11</a:t>
            </a:fld>
            <a:endParaRPr lang="de-DE" altLang="de-DE"/>
          </a:p>
        </p:txBody>
      </p:sp>
    </p:spTree>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feld 3"/>
          <p:cNvSpPr txBox="1"/>
          <p:nvPr/>
        </p:nvSpPr>
        <p:spPr>
          <a:xfrm>
            <a:off x="900113" y="4941888"/>
            <a:ext cx="7488237" cy="1322387"/>
          </a:xfrm>
          <a:prstGeom prst="rect">
            <a:avLst/>
          </a:prstGeom>
          <a:noFill/>
        </p:spPr>
        <p:txBody>
          <a:bodyPr>
            <a:spAutoFit/>
          </a:bodyPr>
          <a:lstStyle/>
          <a:p>
            <a:pPr algn="ctr">
              <a:defRPr/>
            </a:pPr>
            <a:r>
              <a:rPr lang="de-DE" sz="8000" dirty="0">
                <a:solidFill>
                  <a:schemeClr val="tx1">
                    <a:lumMod val="65000"/>
                    <a:lumOff val="35000"/>
                  </a:schemeClr>
                </a:solidFill>
              </a:rPr>
              <a:t>Begriffe klären</a:t>
            </a:r>
          </a:p>
        </p:txBody>
      </p:sp>
      <p:pic>
        <p:nvPicPr>
          <p:cNvPr id="83971" name="Picture 2" descr="http://static.de.groupon-content.net/25/79/133484530792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9088" y="692150"/>
            <a:ext cx="6110287" cy="404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Foliennummernplatzhalter 1"/>
          <p:cNvSpPr>
            <a:spLocks noGrp="1"/>
          </p:cNvSpPr>
          <p:nvPr>
            <p:ph type="sldNum" sz="quarter" idx="12"/>
          </p:nvPr>
        </p:nvSpPr>
        <p:spPr/>
        <p:txBody>
          <a:bodyPr/>
          <a:lstStyle/>
          <a:p>
            <a:pPr>
              <a:defRPr/>
            </a:pPr>
            <a:fld id="{F9BF4E21-09F1-4AFD-B79D-4881BB3F502D}" type="slidenum">
              <a:rPr lang="de-DE" altLang="de-DE" smtClean="0"/>
              <a:pPr>
                <a:defRPr/>
              </a:pPr>
              <a:t>12</a:t>
            </a:fld>
            <a:endParaRPr lang="de-DE" altLang="de-DE"/>
          </a:p>
        </p:txBody>
      </p:sp>
    </p:spTree>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eck 1"/>
          <p:cNvSpPr/>
          <p:nvPr/>
        </p:nvSpPr>
        <p:spPr>
          <a:xfrm>
            <a:off x="539750" y="476250"/>
            <a:ext cx="8137525" cy="5664200"/>
          </a:xfrm>
          <a:prstGeom prst="rect">
            <a:avLst/>
          </a:prstGeom>
        </p:spPr>
        <p:txBody>
          <a:bodyPr>
            <a:spAutoFit/>
          </a:bodyPr>
          <a:lstStyle/>
          <a:p>
            <a:pPr fontAlgn="auto">
              <a:spcBef>
                <a:spcPts val="0"/>
              </a:spcBef>
              <a:spcAft>
                <a:spcPts val="0"/>
              </a:spcAft>
              <a:defRPr/>
            </a:pPr>
            <a:r>
              <a:rPr lang="de-DE" sz="3200" b="1" dirty="0">
                <a:solidFill>
                  <a:srgbClr val="0070C0"/>
                </a:solidFill>
                <a:latin typeface="+mn-lt"/>
                <a:cs typeface="+mn-cs"/>
              </a:rPr>
              <a:t>Klärung der Begriffe </a:t>
            </a:r>
          </a:p>
          <a:p>
            <a:pPr fontAlgn="auto">
              <a:spcBef>
                <a:spcPts val="0"/>
              </a:spcBef>
              <a:spcAft>
                <a:spcPts val="0"/>
              </a:spcAft>
              <a:defRPr/>
            </a:pPr>
            <a:r>
              <a:rPr lang="de-DE" sz="2000" b="1" dirty="0">
                <a:solidFill>
                  <a:srgbClr val="0070C0"/>
                </a:solidFill>
                <a:latin typeface="+mn-lt"/>
                <a:cs typeface="+mn-cs"/>
              </a:rPr>
              <a:t>                                               oder:  </a:t>
            </a:r>
            <a:r>
              <a:rPr lang="de-DE" sz="3200" b="1" dirty="0">
                <a:solidFill>
                  <a:srgbClr val="0070C0"/>
                </a:solidFill>
                <a:latin typeface="+mn-lt"/>
                <a:cs typeface="+mn-cs"/>
              </a:rPr>
              <a:t>Worum geht es eigentlich?</a:t>
            </a:r>
          </a:p>
          <a:p>
            <a:pPr fontAlgn="auto">
              <a:spcBef>
                <a:spcPts val="0"/>
              </a:spcBef>
              <a:spcAft>
                <a:spcPts val="0"/>
              </a:spcAft>
              <a:defRPr/>
            </a:pPr>
            <a:endParaRPr lang="de-DE" sz="1400" dirty="0">
              <a:latin typeface="+mn-lt"/>
              <a:cs typeface="+mn-cs"/>
            </a:endParaRPr>
          </a:p>
          <a:p>
            <a:pPr fontAlgn="auto">
              <a:spcBef>
                <a:spcPts val="0"/>
              </a:spcBef>
              <a:spcAft>
                <a:spcPts val="0"/>
              </a:spcAft>
              <a:defRPr/>
            </a:pPr>
            <a:r>
              <a:rPr lang="de-DE" sz="1400" dirty="0">
                <a:latin typeface="+mn-lt"/>
                <a:cs typeface="+mn-cs"/>
              </a:rPr>
              <a:t>Bei dieser wieder einmal so aufgeregten Debatte zu Jahresanfang kam es erneut zu einem völligen Wirrwarr der Begrifflichkeiten, der jeder vernünftigen Diskussion den Weg verbaut. Anlass also für begriffliche Klarheit:</a:t>
            </a:r>
          </a:p>
          <a:p>
            <a:pPr fontAlgn="auto">
              <a:spcBef>
                <a:spcPts val="0"/>
              </a:spcBef>
              <a:spcAft>
                <a:spcPts val="0"/>
              </a:spcAft>
              <a:defRPr/>
            </a:pPr>
            <a:endParaRPr lang="de-DE" sz="1400" dirty="0">
              <a:latin typeface="+mn-lt"/>
              <a:cs typeface="+mn-cs"/>
            </a:endParaRPr>
          </a:p>
          <a:p>
            <a:pPr fontAlgn="auto">
              <a:spcBef>
                <a:spcPts val="0"/>
              </a:spcBef>
              <a:spcAft>
                <a:spcPts val="0"/>
              </a:spcAft>
              <a:defRPr/>
            </a:pPr>
            <a:r>
              <a:rPr lang="de-DE" sz="2800" b="1" dirty="0">
                <a:solidFill>
                  <a:srgbClr val="0070C0"/>
                </a:solidFill>
                <a:latin typeface="+mn-lt"/>
                <a:cs typeface="+mn-cs"/>
              </a:rPr>
              <a:t>Handschrift </a:t>
            </a:r>
          </a:p>
          <a:p>
            <a:pPr fontAlgn="auto">
              <a:spcBef>
                <a:spcPts val="0"/>
              </a:spcBef>
              <a:spcAft>
                <a:spcPts val="0"/>
              </a:spcAft>
              <a:defRPr/>
            </a:pPr>
            <a:r>
              <a:rPr lang="de-DE" sz="1400" dirty="0">
                <a:latin typeface="+mn-lt"/>
                <a:cs typeface="+mn-cs"/>
              </a:rPr>
              <a:t>ist die </a:t>
            </a:r>
            <a:r>
              <a:rPr lang="de-DE" sz="1400" b="1" dirty="0">
                <a:solidFill>
                  <a:srgbClr val="0070C0"/>
                </a:solidFill>
                <a:latin typeface="+mn-lt"/>
                <a:cs typeface="+mn-cs"/>
              </a:rPr>
              <a:t>mit der Hand geschriebene Schrift einer bestimmten Person </a:t>
            </a:r>
            <a:r>
              <a:rPr lang="de-DE" sz="1400" dirty="0">
                <a:latin typeface="+mn-lt"/>
                <a:cs typeface="+mn-cs"/>
              </a:rPr>
              <a:t>mit einem je individuellen Schriftbild.</a:t>
            </a:r>
          </a:p>
          <a:p>
            <a:pPr fontAlgn="auto">
              <a:spcBef>
                <a:spcPts val="0"/>
              </a:spcBef>
              <a:spcAft>
                <a:spcPts val="0"/>
              </a:spcAft>
              <a:defRPr/>
            </a:pPr>
            <a:endParaRPr lang="de-DE" sz="3200" dirty="0">
              <a:latin typeface="+mn-lt"/>
              <a:cs typeface="+mn-cs"/>
            </a:endParaRPr>
          </a:p>
          <a:p>
            <a:pPr fontAlgn="auto">
              <a:spcBef>
                <a:spcPts val="0"/>
              </a:spcBef>
              <a:spcAft>
                <a:spcPts val="0"/>
              </a:spcAft>
              <a:defRPr/>
            </a:pPr>
            <a:endParaRPr lang="de-DE" sz="1400" dirty="0">
              <a:latin typeface="+mn-lt"/>
              <a:cs typeface="+mn-cs"/>
            </a:endParaRPr>
          </a:p>
          <a:p>
            <a:pPr fontAlgn="auto">
              <a:spcBef>
                <a:spcPts val="0"/>
              </a:spcBef>
              <a:spcAft>
                <a:spcPts val="0"/>
              </a:spcAft>
              <a:defRPr/>
            </a:pPr>
            <a:endParaRPr lang="de-DE" sz="1400" dirty="0">
              <a:latin typeface="+mn-lt"/>
              <a:cs typeface="+mn-cs"/>
            </a:endParaRPr>
          </a:p>
          <a:p>
            <a:pPr fontAlgn="auto">
              <a:spcBef>
                <a:spcPts val="0"/>
              </a:spcBef>
              <a:spcAft>
                <a:spcPts val="0"/>
              </a:spcAft>
              <a:defRPr/>
            </a:pPr>
            <a:endParaRPr lang="de-DE" sz="1400" dirty="0">
              <a:latin typeface="+mn-lt"/>
              <a:cs typeface="+mn-cs"/>
            </a:endParaRPr>
          </a:p>
          <a:p>
            <a:pPr fontAlgn="auto">
              <a:spcBef>
                <a:spcPts val="0"/>
              </a:spcBef>
              <a:spcAft>
                <a:spcPts val="0"/>
              </a:spcAft>
              <a:defRPr/>
            </a:pPr>
            <a:endParaRPr lang="de-DE" sz="2800" b="1" dirty="0">
              <a:solidFill>
                <a:srgbClr val="0070C0"/>
              </a:solidFill>
              <a:latin typeface="+mn-lt"/>
              <a:cs typeface="+mn-cs"/>
            </a:endParaRPr>
          </a:p>
          <a:p>
            <a:pPr fontAlgn="auto">
              <a:spcBef>
                <a:spcPts val="0"/>
              </a:spcBef>
              <a:spcAft>
                <a:spcPts val="0"/>
              </a:spcAft>
              <a:defRPr/>
            </a:pPr>
            <a:endParaRPr lang="de-DE" sz="2800" b="1" dirty="0">
              <a:solidFill>
                <a:srgbClr val="0070C0"/>
              </a:solidFill>
              <a:latin typeface="+mn-lt"/>
              <a:cs typeface="+mn-cs"/>
            </a:endParaRPr>
          </a:p>
          <a:p>
            <a:pPr fontAlgn="auto">
              <a:spcBef>
                <a:spcPts val="0"/>
              </a:spcBef>
              <a:spcAft>
                <a:spcPts val="0"/>
              </a:spcAft>
              <a:defRPr/>
            </a:pPr>
            <a:r>
              <a:rPr lang="de-DE" sz="2800" b="1" dirty="0">
                <a:solidFill>
                  <a:srgbClr val="0070C0"/>
                </a:solidFill>
                <a:latin typeface="+mn-lt"/>
                <a:cs typeface="+mn-cs"/>
              </a:rPr>
              <a:t>Schreibschrift</a:t>
            </a:r>
          </a:p>
          <a:p>
            <a:pPr fontAlgn="auto">
              <a:spcBef>
                <a:spcPts val="0"/>
              </a:spcBef>
              <a:spcAft>
                <a:spcPts val="0"/>
              </a:spcAft>
              <a:defRPr/>
            </a:pPr>
            <a:r>
              <a:rPr lang="de-DE" sz="1400" dirty="0">
                <a:latin typeface="+mn-lt"/>
                <a:cs typeface="+mn-cs"/>
              </a:rPr>
              <a:t>ist </a:t>
            </a:r>
            <a:r>
              <a:rPr lang="de-DE" sz="1400" b="1" dirty="0">
                <a:solidFill>
                  <a:srgbClr val="0070C0"/>
                </a:solidFill>
                <a:latin typeface="+mn-lt"/>
                <a:cs typeface="+mn-cs"/>
              </a:rPr>
              <a:t>jede mit der Hand geschriebene Schrift, die einzelne Buchstaben oder Buchstabengruppen in der Schreibbewegung verbindet </a:t>
            </a:r>
            <a:r>
              <a:rPr lang="de-DE" sz="1400" dirty="0">
                <a:latin typeface="+mn-lt"/>
                <a:cs typeface="+mn-cs"/>
              </a:rPr>
              <a:t>– unabhängig davon, ob der Schreibfluss auf dem Papier sichtbar ist oder nicht. Eine Schreibschrift ist keine Normschrift oder Schönschrift-Vorlage, sondern </a:t>
            </a:r>
            <a:r>
              <a:rPr lang="de-DE" sz="1400" b="1" dirty="0">
                <a:solidFill>
                  <a:srgbClr val="0070C0"/>
                </a:solidFill>
                <a:latin typeface="+mn-lt"/>
                <a:cs typeface="+mn-cs"/>
              </a:rPr>
              <a:t>Gebrauchsschrift</a:t>
            </a:r>
            <a:r>
              <a:rPr lang="de-DE" sz="1400" dirty="0">
                <a:latin typeface="+mn-lt"/>
                <a:cs typeface="+mn-cs"/>
              </a:rPr>
              <a:t>.</a:t>
            </a:r>
          </a:p>
        </p:txBody>
      </p:sp>
      <p:pic>
        <p:nvPicPr>
          <p:cNvPr id="510978" name="Picture 2" descr="http://www.abload.de/img/asdfmuhg.jpg"/>
          <p:cNvPicPr>
            <a:picLocks noChangeAspect="1" noChangeArrowheads="1"/>
          </p:cNvPicPr>
          <p:nvPr/>
        </p:nvPicPr>
        <p:blipFill rotWithShape="1">
          <a:blip r:embed="rId2"/>
          <a:srcRect t="3212" r="18663" b="64421"/>
          <a:stretch/>
        </p:blipFill>
        <p:spPr bwMode="auto">
          <a:xfrm>
            <a:off x="661988" y="3287713"/>
            <a:ext cx="7200900" cy="1501775"/>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3" name="Foliennummernplatzhalter 2"/>
          <p:cNvSpPr>
            <a:spLocks noGrp="1"/>
          </p:cNvSpPr>
          <p:nvPr>
            <p:ph type="sldNum" sz="quarter" idx="12"/>
          </p:nvPr>
        </p:nvSpPr>
        <p:spPr/>
        <p:txBody>
          <a:bodyPr/>
          <a:lstStyle/>
          <a:p>
            <a:pPr>
              <a:defRPr/>
            </a:pPr>
            <a:fld id="{F9BF4E21-09F1-4AFD-B79D-4881BB3F502D}" type="slidenum">
              <a:rPr lang="de-DE" altLang="de-DE" smtClean="0"/>
              <a:pPr>
                <a:defRPr/>
              </a:pPr>
              <a:t>13</a:t>
            </a:fld>
            <a:endParaRPr lang="de-DE" altLang="de-DE"/>
          </a:p>
        </p:txBody>
      </p:sp>
    </p:spTree>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hteck 2"/>
          <p:cNvSpPr/>
          <p:nvPr/>
        </p:nvSpPr>
        <p:spPr>
          <a:xfrm>
            <a:off x="684213" y="333375"/>
            <a:ext cx="7848600" cy="6062663"/>
          </a:xfrm>
          <a:prstGeom prst="rect">
            <a:avLst/>
          </a:prstGeom>
        </p:spPr>
        <p:txBody>
          <a:bodyPr>
            <a:spAutoFit/>
          </a:bodyPr>
          <a:lstStyle/>
          <a:p>
            <a:pPr fontAlgn="auto">
              <a:spcBef>
                <a:spcPts val="0"/>
              </a:spcBef>
              <a:spcAft>
                <a:spcPts val="0"/>
              </a:spcAft>
              <a:defRPr/>
            </a:pPr>
            <a:r>
              <a:rPr lang="de-DE" sz="2800" b="1" dirty="0">
                <a:solidFill>
                  <a:srgbClr val="0070C0"/>
                </a:solidFill>
                <a:latin typeface="Calibri"/>
              </a:rPr>
              <a:t>Ausgangsschrift</a:t>
            </a:r>
            <a:endParaRPr lang="de-DE" sz="2800" dirty="0">
              <a:solidFill>
                <a:srgbClr val="0070C0"/>
              </a:solidFill>
              <a:latin typeface="Calibri"/>
            </a:endParaRPr>
          </a:p>
          <a:p>
            <a:pPr fontAlgn="auto">
              <a:spcBef>
                <a:spcPts val="0"/>
              </a:spcBef>
              <a:spcAft>
                <a:spcPts val="0"/>
              </a:spcAft>
              <a:defRPr/>
            </a:pPr>
            <a:r>
              <a:rPr lang="de-DE" sz="1400" dirty="0">
                <a:solidFill>
                  <a:prstClr val="black"/>
                </a:solidFill>
                <a:latin typeface="Calibri"/>
              </a:rPr>
              <a:t> </a:t>
            </a:r>
          </a:p>
          <a:p>
            <a:pPr fontAlgn="auto">
              <a:spcBef>
                <a:spcPts val="0"/>
              </a:spcBef>
              <a:spcAft>
                <a:spcPts val="0"/>
              </a:spcAft>
              <a:defRPr/>
            </a:pPr>
            <a:r>
              <a:rPr lang="de-DE" sz="1400" dirty="0">
                <a:solidFill>
                  <a:prstClr val="black"/>
                </a:solidFill>
                <a:latin typeface="Calibri"/>
              </a:rPr>
              <a:t>Inzwischen haben wir vier: </a:t>
            </a:r>
          </a:p>
          <a:p>
            <a:pPr fontAlgn="auto">
              <a:spcBef>
                <a:spcPts val="0"/>
              </a:spcBef>
              <a:spcAft>
                <a:spcPts val="0"/>
              </a:spcAft>
              <a:defRPr/>
            </a:pPr>
            <a:r>
              <a:rPr lang="de-DE" sz="1400" dirty="0">
                <a:solidFill>
                  <a:prstClr val="black"/>
                </a:solidFill>
                <a:latin typeface="Calibri"/>
              </a:rPr>
              <a:t>die </a:t>
            </a:r>
            <a:r>
              <a:rPr lang="de-DE" sz="1400" b="1" dirty="0">
                <a:solidFill>
                  <a:prstClr val="black"/>
                </a:solidFill>
                <a:latin typeface="Calibri"/>
              </a:rPr>
              <a:t>Lateinische Ausgangsschrift    </a:t>
            </a:r>
            <a:r>
              <a:rPr lang="de-DE" sz="1400" dirty="0">
                <a:solidFill>
                  <a:prstClr val="black"/>
                </a:solidFill>
                <a:latin typeface="Calibri"/>
              </a:rPr>
              <a:t>(1953), </a:t>
            </a:r>
          </a:p>
          <a:p>
            <a:pPr fontAlgn="auto">
              <a:spcBef>
                <a:spcPts val="0"/>
              </a:spcBef>
              <a:spcAft>
                <a:spcPts val="0"/>
              </a:spcAft>
              <a:defRPr/>
            </a:pPr>
            <a:r>
              <a:rPr lang="de-DE" sz="1400" dirty="0">
                <a:solidFill>
                  <a:prstClr val="black"/>
                </a:solidFill>
                <a:latin typeface="Calibri"/>
              </a:rPr>
              <a:t>die </a:t>
            </a:r>
            <a:r>
              <a:rPr lang="de-DE" sz="1400" b="1" dirty="0">
                <a:solidFill>
                  <a:prstClr val="black"/>
                </a:solidFill>
                <a:latin typeface="Calibri"/>
              </a:rPr>
              <a:t>Schulausgangsschrift</a:t>
            </a:r>
            <a:r>
              <a:rPr lang="de-DE" sz="1400" dirty="0">
                <a:solidFill>
                  <a:prstClr val="black"/>
                </a:solidFill>
                <a:latin typeface="Calibri"/>
              </a:rPr>
              <a:t>                (1968, DDR), </a:t>
            </a:r>
          </a:p>
          <a:p>
            <a:pPr fontAlgn="auto">
              <a:spcBef>
                <a:spcPts val="0"/>
              </a:spcBef>
              <a:spcAft>
                <a:spcPts val="0"/>
              </a:spcAft>
              <a:defRPr/>
            </a:pPr>
            <a:r>
              <a:rPr lang="de-DE" sz="1400" dirty="0">
                <a:solidFill>
                  <a:prstClr val="black"/>
                </a:solidFill>
                <a:latin typeface="Calibri"/>
              </a:rPr>
              <a:t>die </a:t>
            </a:r>
            <a:r>
              <a:rPr lang="de-DE" sz="1400" b="1" dirty="0">
                <a:solidFill>
                  <a:prstClr val="black"/>
                </a:solidFill>
                <a:latin typeface="Calibri"/>
              </a:rPr>
              <a:t>Vereinfachte Ausgangsschrift </a:t>
            </a:r>
            <a:r>
              <a:rPr lang="de-DE" sz="1400" dirty="0">
                <a:solidFill>
                  <a:prstClr val="black"/>
                </a:solidFill>
                <a:latin typeface="Calibri"/>
              </a:rPr>
              <a:t>(1971, Bundesrepublik): </a:t>
            </a:r>
          </a:p>
          <a:p>
            <a:pPr fontAlgn="auto">
              <a:spcBef>
                <a:spcPts val="0"/>
              </a:spcBef>
              <a:spcAft>
                <a:spcPts val="0"/>
              </a:spcAft>
              <a:defRPr/>
            </a:pPr>
            <a:endParaRPr lang="de-DE" sz="1400" dirty="0">
              <a:solidFill>
                <a:prstClr val="black"/>
              </a:solidFill>
              <a:latin typeface="Calibri"/>
            </a:endParaRPr>
          </a:p>
          <a:p>
            <a:pPr fontAlgn="auto">
              <a:spcBef>
                <a:spcPts val="0"/>
              </a:spcBef>
              <a:spcAft>
                <a:spcPts val="0"/>
              </a:spcAft>
              <a:defRPr/>
            </a:pPr>
            <a:endParaRPr lang="de-DE" sz="1400" dirty="0">
              <a:solidFill>
                <a:prstClr val="black"/>
              </a:solidFill>
              <a:latin typeface="Calibri"/>
            </a:endParaRPr>
          </a:p>
          <a:p>
            <a:pPr fontAlgn="auto">
              <a:spcBef>
                <a:spcPts val="0"/>
              </a:spcBef>
              <a:spcAft>
                <a:spcPts val="0"/>
              </a:spcAft>
              <a:defRPr/>
            </a:pPr>
            <a:r>
              <a:rPr lang="de-DE" sz="2000" b="1" dirty="0">
                <a:solidFill>
                  <a:prstClr val="black"/>
                </a:solidFill>
                <a:latin typeface="Calibri"/>
              </a:rPr>
              <a:t>LA:</a:t>
            </a:r>
          </a:p>
          <a:p>
            <a:pPr fontAlgn="auto">
              <a:spcBef>
                <a:spcPts val="0"/>
              </a:spcBef>
              <a:spcAft>
                <a:spcPts val="0"/>
              </a:spcAft>
              <a:defRPr/>
            </a:pPr>
            <a:endParaRPr lang="de-DE" sz="1400" dirty="0">
              <a:solidFill>
                <a:prstClr val="black"/>
              </a:solidFill>
              <a:latin typeface="Calibri"/>
            </a:endParaRPr>
          </a:p>
          <a:p>
            <a:pPr fontAlgn="auto">
              <a:spcBef>
                <a:spcPts val="0"/>
              </a:spcBef>
              <a:spcAft>
                <a:spcPts val="0"/>
              </a:spcAft>
              <a:defRPr/>
            </a:pPr>
            <a:endParaRPr lang="de-DE" sz="1200" dirty="0">
              <a:solidFill>
                <a:prstClr val="black"/>
              </a:solidFill>
              <a:latin typeface="Calibri"/>
            </a:endParaRPr>
          </a:p>
          <a:p>
            <a:pPr fontAlgn="auto">
              <a:spcBef>
                <a:spcPts val="0"/>
              </a:spcBef>
              <a:spcAft>
                <a:spcPts val="0"/>
              </a:spcAft>
              <a:defRPr/>
            </a:pPr>
            <a:endParaRPr lang="de-DE" sz="1400" dirty="0">
              <a:solidFill>
                <a:prstClr val="black"/>
              </a:solidFill>
              <a:latin typeface="Calibri"/>
            </a:endParaRPr>
          </a:p>
          <a:p>
            <a:pPr fontAlgn="auto">
              <a:spcBef>
                <a:spcPts val="0"/>
              </a:spcBef>
              <a:spcAft>
                <a:spcPts val="0"/>
              </a:spcAft>
              <a:defRPr/>
            </a:pPr>
            <a:r>
              <a:rPr lang="de-DE" sz="2000" b="1" dirty="0">
                <a:solidFill>
                  <a:prstClr val="black"/>
                </a:solidFill>
                <a:latin typeface="Calibri"/>
              </a:rPr>
              <a:t>SAS:</a:t>
            </a:r>
          </a:p>
          <a:p>
            <a:pPr fontAlgn="auto">
              <a:spcBef>
                <a:spcPts val="0"/>
              </a:spcBef>
              <a:spcAft>
                <a:spcPts val="0"/>
              </a:spcAft>
              <a:defRPr/>
            </a:pPr>
            <a:endParaRPr lang="de-DE" sz="1400" dirty="0">
              <a:solidFill>
                <a:prstClr val="black"/>
              </a:solidFill>
              <a:latin typeface="Calibri"/>
            </a:endParaRPr>
          </a:p>
          <a:p>
            <a:pPr fontAlgn="auto">
              <a:spcBef>
                <a:spcPts val="0"/>
              </a:spcBef>
              <a:spcAft>
                <a:spcPts val="0"/>
              </a:spcAft>
              <a:defRPr/>
            </a:pPr>
            <a:endParaRPr lang="de-DE" sz="1400" dirty="0">
              <a:solidFill>
                <a:prstClr val="black"/>
              </a:solidFill>
              <a:latin typeface="Calibri"/>
            </a:endParaRPr>
          </a:p>
          <a:p>
            <a:pPr fontAlgn="auto">
              <a:spcBef>
                <a:spcPts val="0"/>
              </a:spcBef>
              <a:spcAft>
                <a:spcPts val="0"/>
              </a:spcAft>
              <a:defRPr/>
            </a:pPr>
            <a:endParaRPr lang="de-DE" sz="1000" dirty="0">
              <a:solidFill>
                <a:prstClr val="black"/>
              </a:solidFill>
              <a:latin typeface="Calibri"/>
            </a:endParaRPr>
          </a:p>
          <a:p>
            <a:pPr fontAlgn="auto">
              <a:spcBef>
                <a:spcPts val="0"/>
              </a:spcBef>
              <a:spcAft>
                <a:spcPts val="0"/>
              </a:spcAft>
              <a:defRPr/>
            </a:pPr>
            <a:r>
              <a:rPr lang="de-DE" sz="2000" b="1" dirty="0">
                <a:solidFill>
                  <a:prstClr val="black"/>
                </a:solidFill>
                <a:latin typeface="Calibri"/>
              </a:rPr>
              <a:t>VA:</a:t>
            </a:r>
          </a:p>
          <a:p>
            <a:pPr fontAlgn="auto">
              <a:spcBef>
                <a:spcPts val="0"/>
              </a:spcBef>
              <a:spcAft>
                <a:spcPts val="0"/>
              </a:spcAft>
              <a:defRPr/>
            </a:pPr>
            <a:endParaRPr lang="de-DE" sz="1400" dirty="0">
              <a:solidFill>
                <a:prstClr val="black"/>
              </a:solidFill>
              <a:latin typeface="Calibri"/>
            </a:endParaRPr>
          </a:p>
          <a:p>
            <a:pPr fontAlgn="auto">
              <a:spcBef>
                <a:spcPts val="0"/>
              </a:spcBef>
              <a:spcAft>
                <a:spcPts val="0"/>
              </a:spcAft>
              <a:defRPr/>
            </a:pPr>
            <a:endParaRPr lang="de-DE" sz="1400" dirty="0">
              <a:solidFill>
                <a:prstClr val="black"/>
              </a:solidFill>
              <a:latin typeface="Calibri"/>
            </a:endParaRPr>
          </a:p>
          <a:p>
            <a:pPr fontAlgn="auto">
              <a:spcBef>
                <a:spcPts val="0"/>
              </a:spcBef>
              <a:spcAft>
                <a:spcPts val="0"/>
              </a:spcAft>
              <a:defRPr/>
            </a:pPr>
            <a:r>
              <a:rPr lang="de-DE" sz="1600" b="1" dirty="0">
                <a:solidFill>
                  <a:prstClr val="black"/>
                </a:solidFill>
                <a:latin typeface="Calibri"/>
              </a:rPr>
              <a:t>Ausgangsschrift</a:t>
            </a:r>
            <a:r>
              <a:rPr lang="de-DE" sz="1600" dirty="0">
                <a:solidFill>
                  <a:prstClr val="black"/>
                </a:solidFill>
                <a:latin typeface="Calibri"/>
              </a:rPr>
              <a:t> ist eine von der Schule </a:t>
            </a:r>
            <a:r>
              <a:rPr lang="de-DE" sz="1600" b="1" dirty="0">
                <a:solidFill>
                  <a:prstClr val="black"/>
                </a:solidFill>
                <a:latin typeface="Calibri"/>
              </a:rPr>
              <a:t>vorgegebene Norm </a:t>
            </a:r>
            <a:r>
              <a:rPr lang="de-DE" sz="1600" dirty="0">
                <a:solidFill>
                  <a:prstClr val="black"/>
                </a:solidFill>
                <a:latin typeface="Calibri"/>
              </a:rPr>
              <a:t>im Sinne eines verbindlichen Vorbildes (eine „Vor-Schrift“ also) für den Anfang („Ausgang“) des Schreibenlernens. </a:t>
            </a:r>
          </a:p>
          <a:p>
            <a:pPr fontAlgn="auto">
              <a:spcBef>
                <a:spcPts val="0"/>
              </a:spcBef>
              <a:spcAft>
                <a:spcPts val="0"/>
              </a:spcAft>
              <a:defRPr/>
            </a:pPr>
            <a:endParaRPr lang="de-DE" sz="1400" dirty="0">
              <a:solidFill>
                <a:prstClr val="black"/>
              </a:solidFill>
              <a:latin typeface="Calibri"/>
            </a:endParaRPr>
          </a:p>
          <a:p>
            <a:pPr fontAlgn="auto">
              <a:spcBef>
                <a:spcPts val="0"/>
              </a:spcBef>
              <a:spcAft>
                <a:spcPts val="0"/>
              </a:spcAft>
              <a:defRPr/>
            </a:pPr>
            <a:r>
              <a:rPr lang="de-DE" b="1" dirty="0">
                <a:solidFill>
                  <a:srgbClr val="0070C0"/>
                </a:solidFill>
                <a:latin typeface="Calibri"/>
              </a:rPr>
              <a:t>Die einzige Ausgangsschrift in der eigentlichen Bedeutung des Wortes ist heute – </a:t>
            </a:r>
          </a:p>
          <a:p>
            <a:pPr fontAlgn="auto">
              <a:spcBef>
                <a:spcPts val="0"/>
              </a:spcBef>
              <a:spcAft>
                <a:spcPts val="0"/>
              </a:spcAft>
              <a:defRPr/>
            </a:pPr>
            <a:r>
              <a:rPr lang="de-DE" b="1" dirty="0">
                <a:solidFill>
                  <a:srgbClr val="0070C0"/>
                </a:solidFill>
                <a:latin typeface="Calibri"/>
              </a:rPr>
              <a:t>die Druckschrift!</a:t>
            </a:r>
          </a:p>
          <a:p>
            <a:pPr fontAlgn="auto">
              <a:spcBef>
                <a:spcPts val="0"/>
              </a:spcBef>
              <a:spcAft>
                <a:spcPts val="0"/>
              </a:spcAft>
              <a:defRPr/>
            </a:pPr>
            <a:endParaRPr lang="de-DE" sz="1400" dirty="0">
              <a:solidFill>
                <a:prstClr val="black"/>
              </a:solidFill>
              <a:latin typeface="Calibri"/>
            </a:endParaRPr>
          </a:p>
        </p:txBody>
      </p:sp>
      <p:pic>
        <p:nvPicPr>
          <p:cNvPr id="740354" name="Picture 2" descr="http://ais.badische-zeitung.de/piece/02/6e/c6/bc/40814268.jpg"/>
          <p:cNvPicPr>
            <a:picLocks noChangeAspect="1" noChangeArrowheads="1"/>
          </p:cNvPicPr>
          <p:nvPr/>
        </p:nvPicPr>
        <p:blipFill rotWithShape="1">
          <a:blip r:embed="rId2">
            <a:duotone>
              <a:schemeClr val="accent1">
                <a:shade val="45000"/>
                <a:satMod val="135000"/>
              </a:schemeClr>
              <a:prstClr val="white"/>
            </a:duotone>
            <a:extLst>
              <a:ext uri="{28A0092B-C50C-407E-A947-70E740481C1C}">
                <a14:useLocalDpi xmlns:a14="http://schemas.microsoft.com/office/drawing/2010/main" val="0"/>
              </a:ext>
            </a:extLst>
          </a:blip>
          <a:srcRect l="4000" r="3758" b="38994"/>
          <a:stretch/>
        </p:blipFill>
        <p:spPr bwMode="auto">
          <a:xfrm>
            <a:off x="1403648" y="2132856"/>
            <a:ext cx="5410201" cy="2683597"/>
          </a:xfrm>
          <a:prstGeom prst="rect">
            <a:avLst/>
          </a:prstGeom>
          <a:noFill/>
          <a:extLst>
            <a:ext uri="{909E8E84-426E-40dd-AFC4-6F175D3DCCD1}">
              <a14:hiddenFill xmlns:a14="http://schemas.microsoft.com/office/drawing/2010/main">
                <a:solidFill>
                  <a:srgbClr val="FFFFFF"/>
                </a:solidFill>
              </a14:hiddenFill>
            </a:ext>
          </a:extLst>
        </p:spPr>
      </p:pic>
      <p:sp>
        <p:nvSpPr>
          <p:cNvPr id="2" name="Foliennummernplatzhalter 1"/>
          <p:cNvSpPr>
            <a:spLocks noGrp="1"/>
          </p:cNvSpPr>
          <p:nvPr>
            <p:ph type="sldNum" sz="quarter" idx="12"/>
          </p:nvPr>
        </p:nvSpPr>
        <p:spPr/>
        <p:txBody>
          <a:bodyPr/>
          <a:lstStyle/>
          <a:p>
            <a:pPr>
              <a:defRPr/>
            </a:pPr>
            <a:fld id="{F9BF4E21-09F1-4AFD-B79D-4881BB3F502D}" type="slidenum">
              <a:rPr lang="de-DE" altLang="de-DE" smtClean="0"/>
              <a:pPr>
                <a:defRPr/>
              </a:pPr>
              <a:t>14</a:t>
            </a:fld>
            <a:endParaRPr lang="de-DE" altLang="de-DE"/>
          </a:p>
        </p:txBody>
      </p:sp>
    </p:spTree>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hteck 2"/>
          <p:cNvSpPr/>
          <p:nvPr/>
        </p:nvSpPr>
        <p:spPr>
          <a:xfrm>
            <a:off x="1042988" y="476250"/>
            <a:ext cx="7273925" cy="5694363"/>
          </a:xfrm>
          <a:prstGeom prst="rect">
            <a:avLst/>
          </a:prstGeom>
        </p:spPr>
        <p:txBody>
          <a:bodyPr>
            <a:spAutoFit/>
          </a:bodyPr>
          <a:lstStyle/>
          <a:p>
            <a:pPr fontAlgn="auto">
              <a:spcBef>
                <a:spcPts val="0"/>
              </a:spcBef>
              <a:spcAft>
                <a:spcPts val="0"/>
              </a:spcAft>
              <a:defRPr/>
            </a:pPr>
            <a:r>
              <a:rPr lang="de-DE" sz="2800" b="1" dirty="0">
                <a:solidFill>
                  <a:srgbClr val="0070C0"/>
                </a:solidFill>
                <a:latin typeface="Calibri"/>
              </a:rPr>
              <a:t>Druckschrift </a:t>
            </a:r>
          </a:p>
          <a:p>
            <a:pPr fontAlgn="auto">
              <a:spcBef>
                <a:spcPts val="0"/>
              </a:spcBef>
              <a:spcAft>
                <a:spcPts val="0"/>
              </a:spcAft>
              <a:defRPr/>
            </a:pPr>
            <a:r>
              <a:rPr lang="de-DE" dirty="0">
                <a:solidFill>
                  <a:prstClr val="black"/>
                </a:solidFill>
                <a:latin typeface="Calibri"/>
              </a:rPr>
              <a:t>als mit der Hand geschriebene Schrift ist jede Schrift, deren Schriftbild der Buchdruck-Schrift darin ähnelt, dass die Buchstaben eines Wortes unverbunden oder nur teilweise verbunden sind. </a:t>
            </a:r>
          </a:p>
          <a:p>
            <a:pPr fontAlgn="auto">
              <a:spcBef>
                <a:spcPts val="0"/>
              </a:spcBef>
              <a:spcAft>
                <a:spcPts val="0"/>
              </a:spcAft>
              <a:defRPr/>
            </a:pPr>
            <a:endParaRPr lang="de-DE" dirty="0">
              <a:solidFill>
                <a:prstClr val="black"/>
              </a:solidFill>
              <a:latin typeface="Calibri"/>
            </a:endParaRPr>
          </a:p>
          <a:p>
            <a:pPr fontAlgn="auto">
              <a:spcBef>
                <a:spcPts val="0"/>
              </a:spcBef>
              <a:spcAft>
                <a:spcPts val="0"/>
              </a:spcAft>
              <a:defRPr/>
            </a:pPr>
            <a:endParaRPr lang="de-DE" dirty="0">
              <a:solidFill>
                <a:prstClr val="black"/>
              </a:solidFill>
              <a:latin typeface="Calibri"/>
            </a:endParaRPr>
          </a:p>
          <a:p>
            <a:pPr fontAlgn="auto">
              <a:spcBef>
                <a:spcPts val="0"/>
              </a:spcBef>
              <a:spcAft>
                <a:spcPts val="0"/>
              </a:spcAft>
              <a:defRPr/>
            </a:pPr>
            <a:endParaRPr lang="de-DE" dirty="0">
              <a:solidFill>
                <a:prstClr val="black"/>
              </a:solidFill>
              <a:latin typeface="Calibri"/>
            </a:endParaRPr>
          </a:p>
          <a:p>
            <a:pPr fontAlgn="auto">
              <a:spcBef>
                <a:spcPts val="0"/>
              </a:spcBef>
              <a:spcAft>
                <a:spcPts val="0"/>
              </a:spcAft>
              <a:defRPr/>
            </a:pPr>
            <a:endParaRPr lang="de-DE" dirty="0">
              <a:solidFill>
                <a:prstClr val="black"/>
              </a:solidFill>
              <a:latin typeface="Calibri"/>
            </a:endParaRPr>
          </a:p>
          <a:p>
            <a:pPr fontAlgn="auto">
              <a:spcBef>
                <a:spcPts val="0"/>
              </a:spcBef>
              <a:spcAft>
                <a:spcPts val="0"/>
              </a:spcAft>
              <a:defRPr/>
            </a:pPr>
            <a:endParaRPr lang="de-DE" dirty="0">
              <a:solidFill>
                <a:prstClr val="black"/>
              </a:solidFill>
              <a:latin typeface="Calibri"/>
            </a:endParaRPr>
          </a:p>
          <a:p>
            <a:pPr fontAlgn="auto">
              <a:spcBef>
                <a:spcPts val="0"/>
              </a:spcBef>
              <a:spcAft>
                <a:spcPts val="0"/>
              </a:spcAft>
              <a:defRPr/>
            </a:pPr>
            <a:endParaRPr lang="de-DE" sz="2800" dirty="0">
              <a:solidFill>
                <a:prstClr val="black"/>
              </a:solidFill>
              <a:latin typeface="Calibri"/>
            </a:endParaRPr>
          </a:p>
          <a:p>
            <a:pPr fontAlgn="auto">
              <a:spcBef>
                <a:spcPts val="0"/>
              </a:spcBef>
              <a:spcAft>
                <a:spcPts val="0"/>
              </a:spcAft>
              <a:defRPr/>
            </a:pPr>
            <a:endParaRPr lang="de-DE" dirty="0">
              <a:solidFill>
                <a:prstClr val="black"/>
              </a:solidFill>
              <a:latin typeface="Calibri"/>
            </a:endParaRPr>
          </a:p>
          <a:p>
            <a:pPr fontAlgn="auto">
              <a:spcBef>
                <a:spcPts val="0"/>
              </a:spcBef>
              <a:spcAft>
                <a:spcPts val="0"/>
              </a:spcAft>
              <a:defRPr/>
            </a:pPr>
            <a:endParaRPr lang="de-DE" dirty="0">
              <a:solidFill>
                <a:prstClr val="black"/>
              </a:solidFill>
              <a:latin typeface="Calibri"/>
            </a:endParaRPr>
          </a:p>
          <a:p>
            <a:pPr fontAlgn="auto">
              <a:spcBef>
                <a:spcPts val="0"/>
              </a:spcBef>
              <a:spcAft>
                <a:spcPts val="0"/>
              </a:spcAft>
              <a:defRPr/>
            </a:pPr>
            <a:endParaRPr lang="de-DE" dirty="0">
              <a:solidFill>
                <a:prstClr val="black"/>
              </a:solidFill>
              <a:latin typeface="Calibri"/>
            </a:endParaRPr>
          </a:p>
          <a:p>
            <a:pPr fontAlgn="auto">
              <a:spcBef>
                <a:spcPts val="0"/>
              </a:spcBef>
              <a:spcAft>
                <a:spcPts val="0"/>
              </a:spcAft>
              <a:defRPr/>
            </a:pPr>
            <a:endParaRPr lang="de-DE" dirty="0">
              <a:solidFill>
                <a:prstClr val="black"/>
              </a:solidFill>
              <a:latin typeface="Calibri"/>
            </a:endParaRPr>
          </a:p>
          <a:p>
            <a:pPr fontAlgn="auto">
              <a:spcBef>
                <a:spcPts val="0"/>
              </a:spcBef>
              <a:spcAft>
                <a:spcPts val="0"/>
              </a:spcAft>
              <a:defRPr/>
            </a:pPr>
            <a:endParaRPr lang="de-DE" dirty="0">
              <a:solidFill>
                <a:prstClr val="black"/>
              </a:solidFill>
              <a:latin typeface="Calibri"/>
            </a:endParaRPr>
          </a:p>
          <a:p>
            <a:pPr fontAlgn="auto">
              <a:spcBef>
                <a:spcPts val="0"/>
              </a:spcBef>
              <a:spcAft>
                <a:spcPts val="0"/>
              </a:spcAft>
              <a:defRPr/>
            </a:pPr>
            <a:r>
              <a:rPr lang="de-DE" dirty="0">
                <a:solidFill>
                  <a:prstClr val="black"/>
                </a:solidFill>
                <a:latin typeface="Calibri"/>
              </a:rPr>
              <a:t>Druckschrift wird inzwischen in allen Grundschulen als Lernschrift zum Erlernen des Alphabets und des Erstschreibens in der ersten Schulklasse verwendet. </a:t>
            </a:r>
          </a:p>
          <a:p>
            <a:pPr fontAlgn="auto">
              <a:spcBef>
                <a:spcPts val="0"/>
              </a:spcBef>
              <a:spcAft>
                <a:spcPts val="0"/>
              </a:spcAft>
              <a:defRPr/>
            </a:pPr>
            <a:r>
              <a:rPr lang="de-DE" dirty="0">
                <a:latin typeface="Calibri"/>
              </a:rPr>
              <a:t>Sie ist heute </a:t>
            </a:r>
            <a:r>
              <a:rPr lang="de-DE" sz="2000" b="1" dirty="0">
                <a:solidFill>
                  <a:srgbClr val="0070C0"/>
                </a:solidFill>
                <a:latin typeface="Calibri"/>
              </a:rPr>
              <a:t>die unumstrittene und eigentliche "Ausgangs-Schrift"</a:t>
            </a:r>
            <a:r>
              <a:rPr lang="de-DE" sz="2000" dirty="0">
                <a:solidFill>
                  <a:srgbClr val="0070C0"/>
                </a:solidFill>
                <a:latin typeface="Calibri"/>
              </a:rPr>
              <a:t>!</a:t>
            </a:r>
          </a:p>
        </p:txBody>
      </p:sp>
      <p:pic>
        <p:nvPicPr>
          <p:cNvPr id="4" name="Inhaltsplatzhalter 16" descr="img014.jpg"/>
          <p:cNvPicPr>
            <a:picLocks/>
          </p:cNvPicPr>
          <p:nvPr/>
        </p:nvPicPr>
        <p:blipFill rotWithShape="1">
          <a:blip r:embed="rId2"/>
          <a:srcRect t="1" b="44323"/>
          <a:stretch/>
        </p:blipFill>
        <p:spPr bwMode="auto">
          <a:xfrm>
            <a:off x="1177925" y="1955800"/>
            <a:ext cx="6278563" cy="2735263"/>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2" name="Foliennummernplatzhalter 1"/>
          <p:cNvSpPr>
            <a:spLocks noGrp="1"/>
          </p:cNvSpPr>
          <p:nvPr>
            <p:ph type="sldNum" sz="quarter" idx="12"/>
          </p:nvPr>
        </p:nvSpPr>
        <p:spPr/>
        <p:txBody>
          <a:bodyPr/>
          <a:lstStyle/>
          <a:p>
            <a:pPr>
              <a:defRPr/>
            </a:pPr>
            <a:fld id="{F9BF4E21-09F1-4AFD-B79D-4881BB3F502D}" type="slidenum">
              <a:rPr lang="de-DE" altLang="de-DE" smtClean="0"/>
              <a:pPr>
                <a:defRPr/>
              </a:pPr>
              <a:t>15</a:t>
            </a:fld>
            <a:endParaRPr lang="de-DE" altLang="de-DE"/>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feld 3"/>
          <p:cNvSpPr txBox="1"/>
          <p:nvPr/>
        </p:nvSpPr>
        <p:spPr>
          <a:xfrm>
            <a:off x="750888" y="4581525"/>
            <a:ext cx="7705725" cy="1200150"/>
          </a:xfrm>
          <a:prstGeom prst="rect">
            <a:avLst/>
          </a:prstGeom>
          <a:noFill/>
        </p:spPr>
        <p:txBody>
          <a:bodyPr>
            <a:spAutoFit/>
          </a:bodyPr>
          <a:lstStyle/>
          <a:p>
            <a:pPr algn="ctr">
              <a:defRPr/>
            </a:pPr>
            <a:r>
              <a:rPr lang="de-DE" sz="7200" dirty="0">
                <a:solidFill>
                  <a:srgbClr val="595959"/>
                </a:solidFill>
              </a:rPr>
              <a:t>Schrift-Geschichten</a:t>
            </a:r>
          </a:p>
        </p:txBody>
      </p:sp>
      <p:pic>
        <p:nvPicPr>
          <p:cNvPr id="88067" name="Picture 2" descr="http://www.dw.de/image/0,,16944925_401,00.jpg"/>
          <p:cNvPicPr>
            <a:picLocks noChangeAspect="1" noChangeArrowheads="1"/>
          </p:cNvPicPr>
          <p:nvPr/>
        </p:nvPicPr>
        <p:blipFill>
          <a:blip r:embed="rId2">
            <a:extLst>
              <a:ext uri="{28A0092B-C50C-407E-A947-70E740481C1C}">
                <a14:useLocalDpi xmlns:a14="http://schemas.microsoft.com/office/drawing/2010/main" val="0"/>
              </a:ext>
            </a:extLst>
          </a:blip>
          <a:srcRect l="15147" r="9479" b="3629"/>
          <a:stretch>
            <a:fillRect/>
          </a:stretch>
        </p:blipFill>
        <p:spPr bwMode="auto">
          <a:xfrm>
            <a:off x="4284663" y="1268413"/>
            <a:ext cx="4068762" cy="292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068" name="Picture 5"/>
          <p:cNvPicPr>
            <a:picLocks noChangeAspect="1" noChangeArrowheads="1"/>
          </p:cNvPicPr>
          <p:nvPr/>
        </p:nvPicPr>
        <p:blipFill>
          <a:blip r:embed="rId3">
            <a:extLst>
              <a:ext uri="{28A0092B-C50C-407E-A947-70E740481C1C}">
                <a14:useLocalDpi xmlns:a14="http://schemas.microsoft.com/office/drawing/2010/main" val="0"/>
              </a:ext>
            </a:extLst>
          </a:blip>
          <a:srcRect l="3816" t="17361" r="5379" b="24113"/>
          <a:stretch>
            <a:fillRect/>
          </a:stretch>
        </p:blipFill>
        <p:spPr bwMode="auto">
          <a:xfrm>
            <a:off x="827088" y="1268413"/>
            <a:ext cx="3302000" cy="29289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Foliennummernplatzhalter 1"/>
          <p:cNvSpPr>
            <a:spLocks noGrp="1"/>
          </p:cNvSpPr>
          <p:nvPr>
            <p:ph type="sldNum" sz="quarter" idx="12"/>
          </p:nvPr>
        </p:nvSpPr>
        <p:spPr/>
        <p:txBody>
          <a:bodyPr/>
          <a:lstStyle/>
          <a:p>
            <a:pPr>
              <a:defRPr/>
            </a:pPr>
            <a:fld id="{15FC6BD6-A23F-4EE5-A4B6-378FCD3EC020}" type="slidenum">
              <a:rPr lang="de-DE" altLang="de-DE" smtClean="0"/>
              <a:pPr>
                <a:defRPr/>
              </a:pPr>
              <a:t>16</a:t>
            </a:fld>
            <a:endParaRPr lang="de-DE" altLang="de-DE"/>
          </a:p>
        </p:txBody>
      </p:sp>
    </p:spTree>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090" name="Picture 5" descr="C:\Users\Horst\Documents\Meine Scans\Scannen0089.bmp"/>
          <p:cNvPicPr>
            <a:picLocks noChangeAspect="1" noChangeArrowheads="1"/>
          </p:cNvPicPr>
          <p:nvPr/>
        </p:nvPicPr>
        <p:blipFill>
          <a:blip r:embed="rId2">
            <a:extLst>
              <a:ext uri="{28A0092B-C50C-407E-A947-70E740481C1C}">
                <a14:useLocalDpi xmlns:a14="http://schemas.microsoft.com/office/drawing/2010/main" val="0"/>
              </a:ext>
            </a:extLst>
          </a:blip>
          <a:srcRect l="2867" b="2615"/>
          <a:stretch>
            <a:fillRect/>
          </a:stretch>
        </p:blipFill>
        <p:spPr bwMode="auto">
          <a:xfrm>
            <a:off x="4572000" y="1628775"/>
            <a:ext cx="2160588" cy="2373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091" name="Picture 6" descr="C:\Users\Horst\Documents\Meine Scans\Scannen0090.bmp"/>
          <p:cNvPicPr>
            <a:picLocks noChangeAspect="1" noChangeArrowheads="1"/>
          </p:cNvPicPr>
          <p:nvPr/>
        </p:nvPicPr>
        <p:blipFill>
          <a:blip r:embed="rId3">
            <a:extLst>
              <a:ext uri="{28A0092B-C50C-407E-A947-70E740481C1C}">
                <a14:useLocalDpi xmlns:a14="http://schemas.microsoft.com/office/drawing/2010/main" val="0"/>
              </a:ext>
            </a:extLst>
          </a:blip>
          <a:srcRect r="3076" b="3894"/>
          <a:stretch>
            <a:fillRect/>
          </a:stretch>
        </p:blipFill>
        <p:spPr bwMode="auto">
          <a:xfrm>
            <a:off x="6804025" y="1628775"/>
            <a:ext cx="2024063" cy="2376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9092" name="Textfeld 13"/>
          <p:cNvSpPr txBox="1">
            <a:spLocks noChangeArrowheads="1"/>
          </p:cNvSpPr>
          <p:nvPr/>
        </p:nvSpPr>
        <p:spPr bwMode="auto">
          <a:xfrm>
            <a:off x="395288" y="260350"/>
            <a:ext cx="8208962" cy="10779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de-DE" altLang="de-DE">
                <a:solidFill>
                  <a:srgbClr val="002060"/>
                </a:solidFill>
              </a:rPr>
              <a:t>bis 80er Jahre: </a:t>
            </a:r>
            <a:r>
              <a:rPr lang="de-DE" altLang="de-DE" b="1">
                <a:solidFill>
                  <a:srgbClr val="002060"/>
                </a:solidFill>
              </a:rPr>
              <a:t>Zweiwege-Didaktik</a:t>
            </a:r>
            <a:r>
              <a:rPr lang="de-DE" altLang="de-DE">
                <a:solidFill>
                  <a:srgbClr val="002060"/>
                </a:solidFill>
              </a:rPr>
              <a:t>:</a:t>
            </a:r>
          </a:p>
          <a:p>
            <a:pPr eaLnBrk="1" hangingPunct="1">
              <a:spcBef>
                <a:spcPct val="0"/>
              </a:spcBef>
              <a:buFontTx/>
              <a:buNone/>
            </a:pPr>
            <a:r>
              <a:rPr lang="de-DE" altLang="de-DE">
                <a:solidFill>
                  <a:srgbClr val="0070C0"/>
                </a:solidFill>
              </a:rPr>
              <a:t>	 </a:t>
            </a:r>
            <a:r>
              <a:rPr lang="de-DE" altLang="de-DE" b="1">
                <a:solidFill>
                  <a:srgbClr val="7030A0"/>
                </a:solidFill>
              </a:rPr>
              <a:t>Lesen</a:t>
            </a:r>
            <a:r>
              <a:rPr lang="de-DE" altLang="de-DE">
                <a:solidFill>
                  <a:srgbClr val="7030A0"/>
                </a:solidFill>
              </a:rPr>
              <a:t> </a:t>
            </a:r>
            <a:r>
              <a:rPr lang="de-DE" altLang="de-DE">
                <a:solidFill>
                  <a:srgbClr val="0070C0"/>
                </a:solidFill>
              </a:rPr>
              <a:t>				 </a:t>
            </a:r>
            <a:r>
              <a:rPr lang="de-DE" altLang="de-DE" b="1">
                <a:solidFill>
                  <a:srgbClr val="FF0000"/>
                </a:solidFill>
              </a:rPr>
              <a:t>Schreiben</a:t>
            </a:r>
          </a:p>
        </p:txBody>
      </p:sp>
      <p:sp>
        <p:nvSpPr>
          <p:cNvPr id="89093" name="Rechteck 10"/>
          <p:cNvSpPr>
            <a:spLocks noChangeArrowheads="1"/>
          </p:cNvSpPr>
          <p:nvPr/>
        </p:nvSpPr>
        <p:spPr bwMode="auto">
          <a:xfrm>
            <a:off x="4643438" y="4365625"/>
            <a:ext cx="3457575"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de-DE" altLang="de-DE">
                <a:solidFill>
                  <a:srgbClr val="FF0000"/>
                </a:solidFill>
              </a:rPr>
              <a:t>Ute eilt. </a:t>
            </a:r>
          </a:p>
          <a:p>
            <a:pPr eaLnBrk="1" hangingPunct="1">
              <a:spcBef>
                <a:spcPct val="0"/>
              </a:spcBef>
              <a:buFontTx/>
              <a:buNone/>
            </a:pPr>
            <a:r>
              <a:rPr lang="de-DE" altLang="de-DE">
                <a:solidFill>
                  <a:srgbClr val="FF0000"/>
                </a:solidFill>
              </a:rPr>
              <a:t>Uli eilt.</a:t>
            </a:r>
          </a:p>
          <a:p>
            <a:pPr eaLnBrk="1" hangingPunct="1">
              <a:spcBef>
                <a:spcPct val="0"/>
              </a:spcBef>
              <a:buFontTx/>
              <a:buNone/>
            </a:pPr>
            <a:r>
              <a:rPr lang="de-DE" altLang="de-DE">
                <a:solidFill>
                  <a:srgbClr val="FF0000"/>
                </a:solidFill>
              </a:rPr>
              <a:t>Elli liebt Mus.</a:t>
            </a:r>
          </a:p>
        </p:txBody>
      </p:sp>
      <p:pic>
        <p:nvPicPr>
          <p:cNvPr id="89094" name="Picture 2" descr="C:\Users\Horst\Documents\Meine Scans\Scannen0086.bmp"/>
          <p:cNvPicPr>
            <a:picLocks noChangeAspect="1" noChangeArrowheads="1"/>
          </p:cNvPicPr>
          <p:nvPr/>
        </p:nvPicPr>
        <p:blipFill>
          <a:blip r:embed="rId4">
            <a:extLst>
              <a:ext uri="{28A0092B-C50C-407E-A947-70E740481C1C}">
                <a14:useLocalDpi xmlns:a14="http://schemas.microsoft.com/office/drawing/2010/main" val="0"/>
              </a:ext>
            </a:extLst>
          </a:blip>
          <a:srcRect r="2663"/>
          <a:stretch>
            <a:fillRect/>
          </a:stretch>
        </p:blipFill>
        <p:spPr bwMode="auto">
          <a:xfrm>
            <a:off x="713110" y="1628775"/>
            <a:ext cx="3498850" cy="4525963"/>
          </a:xfrm>
          <a:prstGeom prst="rect">
            <a:avLst/>
          </a:prstGeom>
          <a:noFill/>
          <a:ln w="9525">
            <a:solidFill>
              <a:srgbClr val="C00000"/>
            </a:solidFill>
            <a:miter lim="800000"/>
            <a:headEnd/>
            <a:tailEnd/>
          </a:ln>
          <a:extLst>
            <a:ext uri="{909E8E84-426E-40dd-AFC4-6F175D3DCCD1}">
              <a14:hiddenFill xmlns:a14="http://schemas.microsoft.com/office/drawing/2010/main">
                <a:solidFill>
                  <a:srgbClr val="FFFFFF"/>
                </a:solidFill>
              </a14:hiddenFill>
            </a:ext>
          </a:extLst>
        </p:spPr>
      </p:pic>
      <p:sp>
        <p:nvSpPr>
          <p:cNvPr id="2" name="Foliennummernplatzhalter 1"/>
          <p:cNvSpPr>
            <a:spLocks noGrp="1"/>
          </p:cNvSpPr>
          <p:nvPr>
            <p:ph type="sldNum" sz="quarter" idx="12"/>
          </p:nvPr>
        </p:nvSpPr>
        <p:spPr/>
        <p:txBody>
          <a:bodyPr/>
          <a:lstStyle/>
          <a:p>
            <a:pPr>
              <a:defRPr/>
            </a:pPr>
            <a:fld id="{8069316F-3C20-40AC-B325-684D32E5A416}" type="slidenum">
              <a:rPr lang="de-DE" altLang="de-DE" smtClean="0"/>
              <a:pPr>
                <a:defRPr/>
              </a:pPr>
              <a:t>17</a:t>
            </a:fld>
            <a:endParaRPr lang="de-DE" altLang="de-DE"/>
          </a:p>
        </p:txBody>
      </p:sp>
    </p:spTree>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AutoShape 2" descr="https://d2upmi9jmg2f2.cloudfront.net/image_files/processed_attachments/000/026/363/large/IMG_0009a.JPG"/>
          <p:cNvSpPr>
            <a:spLocks noChangeAspect="1" noChangeArrowheads="1"/>
          </p:cNvSpPr>
          <p:nvPr/>
        </p:nvSpPr>
        <p:spPr bwMode="auto">
          <a:xfrm>
            <a:off x="144463"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endParaRPr lang="de-DE" altLang="de-DE" sz="1800"/>
          </a:p>
        </p:txBody>
      </p:sp>
      <p:sp>
        <p:nvSpPr>
          <p:cNvPr id="90115" name="AutoShape 4" descr="https://d2upmi9jmg2f2.cloudfront.net/image_files/processed_attachments/000/026/363/large/IMG_0009a.JPG"/>
          <p:cNvSpPr>
            <a:spLocks noChangeAspect="1" noChangeArrowheads="1"/>
          </p:cNvSpPr>
          <p:nvPr/>
        </p:nvSpPr>
        <p:spPr bwMode="auto">
          <a:xfrm>
            <a:off x="296863" y="79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endParaRPr lang="de-DE" altLang="de-DE" sz="1800"/>
          </a:p>
        </p:txBody>
      </p:sp>
      <p:pic>
        <p:nvPicPr>
          <p:cNvPr id="90116" name="Picture 5"/>
          <p:cNvPicPr>
            <a:picLocks noChangeAspect="1" noChangeArrowheads="1"/>
          </p:cNvPicPr>
          <p:nvPr/>
        </p:nvPicPr>
        <p:blipFill>
          <a:blip r:embed="rId2">
            <a:extLst>
              <a:ext uri="{28A0092B-C50C-407E-A947-70E740481C1C}">
                <a14:useLocalDpi xmlns:a14="http://schemas.microsoft.com/office/drawing/2010/main" val="0"/>
              </a:ext>
            </a:extLst>
          </a:blip>
          <a:srcRect l="3816" t="14874" r="5379" b="10921"/>
          <a:stretch>
            <a:fillRect/>
          </a:stretch>
        </p:blipFill>
        <p:spPr bwMode="auto">
          <a:xfrm>
            <a:off x="449263" y="476250"/>
            <a:ext cx="5249862" cy="5905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feld 4"/>
          <p:cNvSpPr txBox="1"/>
          <p:nvPr/>
        </p:nvSpPr>
        <p:spPr>
          <a:xfrm>
            <a:off x="5870575" y="2401888"/>
            <a:ext cx="2881313" cy="3078162"/>
          </a:xfrm>
          <a:prstGeom prst="rect">
            <a:avLst/>
          </a:prstGeom>
          <a:noFill/>
        </p:spPr>
        <p:txBody>
          <a:bodyPr>
            <a:spAutoFit/>
          </a:bodyPr>
          <a:lstStyle/>
          <a:p>
            <a:pPr eaLnBrk="1" hangingPunct="1">
              <a:defRPr/>
            </a:pPr>
            <a:r>
              <a:rPr lang="de-DE" dirty="0">
                <a:solidFill>
                  <a:srgbClr val="336699"/>
                </a:solidFill>
              </a:rPr>
              <a:t>     </a:t>
            </a:r>
            <a:r>
              <a:rPr lang="de-DE" sz="3200" b="1" dirty="0">
                <a:solidFill>
                  <a:srgbClr val="336699"/>
                </a:solidFill>
                <a:effectLst>
                  <a:outerShdw blurRad="38100" dist="38100" dir="2700000" algn="tl">
                    <a:srgbClr val="000000">
                      <a:alpha val="43137"/>
                    </a:srgbClr>
                  </a:outerShdw>
                </a:effectLst>
              </a:rPr>
              <a:t>1953</a:t>
            </a:r>
          </a:p>
          <a:p>
            <a:pPr marL="285750" indent="-285750" eaLnBrk="1" hangingPunct="1">
              <a:buFont typeface="Arial" panose="020B0604020202020204" pitchFamily="34" charset="0"/>
              <a:buChar char="•"/>
              <a:defRPr/>
            </a:pPr>
            <a:r>
              <a:rPr lang="de-DE" dirty="0">
                <a:solidFill>
                  <a:srgbClr val="336699"/>
                </a:solidFill>
              </a:rPr>
              <a:t>Normierte Ausgangs- </a:t>
            </a:r>
          </a:p>
          <a:p>
            <a:pPr eaLnBrk="1" hangingPunct="1">
              <a:defRPr/>
            </a:pPr>
            <a:r>
              <a:rPr lang="de-DE" dirty="0">
                <a:solidFill>
                  <a:srgbClr val="336699"/>
                </a:solidFill>
              </a:rPr>
              <a:t>     (= Anfangs-) Schrift</a:t>
            </a:r>
          </a:p>
          <a:p>
            <a:pPr marL="285750" indent="-285750" eaLnBrk="1" hangingPunct="1">
              <a:buFont typeface="Arial" panose="020B0604020202020204" pitchFamily="34" charset="0"/>
              <a:buChar char="•"/>
              <a:defRPr/>
            </a:pPr>
            <a:r>
              <a:rPr lang="de-DE" dirty="0">
                <a:solidFill>
                  <a:srgbClr val="336699"/>
                </a:solidFill>
              </a:rPr>
              <a:t>Sitz- und Körperhaltung</a:t>
            </a:r>
          </a:p>
          <a:p>
            <a:pPr marL="285750" indent="-285750" eaLnBrk="1" hangingPunct="1">
              <a:buFont typeface="Arial" panose="020B0604020202020204" pitchFamily="34" charset="0"/>
              <a:buChar char="•"/>
              <a:defRPr/>
            </a:pPr>
            <a:r>
              <a:rPr lang="de-DE" dirty="0">
                <a:solidFill>
                  <a:srgbClr val="336699"/>
                </a:solidFill>
              </a:rPr>
              <a:t>Schreibhaltung</a:t>
            </a:r>
          </a:p>
          <a:p>
            <a:pPr marL="285750" indent="-285750" eaLnBrk="1" hangingPunct="1">
              <a:buFont typeface="Arial" panose="020B0604020202020204" pitchFamily="34" charset="0"/>
              <a:buChar char="•"/>
              <a:defRPr/>
            </a:pPr>
            <a:r>
              <a:rPr lang="de-DE" dirty="0">
                <a:solidFill>
                  <a:srgbClr val="336699"/>
                </a:solidFill>
              </a:rPr>
              <a:t>Schreibgeräte</a:t>
            </a:r>
          </a:p>
          <a:p>
            <a:pPr eaLnBrk="1" hangingPunct="1">
              <a:defRPr/>
            </a:pPr>
            <a:r>
              <a:rPr lang="de-DE" dirty="0">
                <a:solidFill>
                  <a:srgbClr val="336699"/>
                </a:solidFill>
              </a:rPr>
              <a:t>      Tafel/Griffel, </a:t>
            </a:r>
          </a:p>
          <a:p>
            <a:pPr eaLnBrk="1" hangingPunct="1">
              <a:defRPr/>
            </a:pPr>
            <a:r>
              <a:rPr lang="de-DE" dirty="0">
                <a:solidFill>
                  <a:srgbClr val="336699"/>
                </a:solidFill>
              </a:rPr>
              <a:t>      dann Federhalter/Tinte</a:t>
            </a:r>
          </a:p>
          <a:p>
            <a:pPr marL="285750" indent="-285750" eaLnBrk="1" hangingPunct="1">
              <a:buFont typeface="Arial" panose="020B0604020202020204" pitchFamily="34" charset="0"/>
              <a:buChar char="•"/>
              <a:defRPr/>
            </a:pPr>
            <a:r>
              <a:rPr lang="de-DE" dirty="0">
                <a:solidFill>
                  <a:srgbClr val="336699"/>
                </a:solidFill>
              </a:rPr>
              <a:t>Übungsform</a:t>
            </a:r>
          </a:p>
          <a:p>
            <a:pPr marL="285750" indent="-285750" eaLnBrk="1" hangingPunct="1">
              <a:buFont typeface="Arial" panose="020B0604020202020204" pitchFamily="34" charset="0"/>
              <a:buChar char="•"/>
              <a:defRPr/>
            </a:pPr>
            <a:r>
              <a:rPr lang="de-DE" dirty="0">
                <a:solidFill>
                  <a:srgbClr val="336699"/>
                </a:solidFill>
              </a:rPr>
              <a:t>Übungsfolge</a:t>
            </a:r>
          </a:p>
        </p:txBody>
      </p:sp>
      <p:pic>
        <p:nvPicPr>
          <p:cNvPr id="90118" name="Picture 7" descr="http://www.pelikan.com/pulse/__v132/vfs-public/img/lehrer-info/download/schriften/font_va.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40425" y="476250"/>
            <a:ext cx="2628900"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Foliennummernplatzhalter 1"/>
          <p:cNvSpPr>
            <a:spLocks noGrp="1"/>
          </p:cNvSpPr>
          <p:nvPr>
            <p:ph type="sldNum" sz="quarter" idx="12"/>
          </p:nvPr>
        </p:nvSpPr>
        <p:spPr/>
        <p:txBody>
          <a:bodyPr/>
          <a:lstStyle/>
          <a:p>
            <a:pPr>
              <a:defRPr/>
            </a:pPr>
            <a:fld id="{8069316F-3C20-40AC-B325-684D32E5A416}" type="slidenum">
              <a:rPr lang="de-DE" altLang="de-DE" smtClean="0"/>
              <a:pPr>
                <a:defRPr/>
              </a:pPr>
              <a:t>18</a:t>
            </a:fld>
            <a:endParaRPr lang="de-DE" altLang="de-DE"/>
          </a:p>
        </p:txBody>
      </p:sp>
    </p:spTree>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5" name="Titel 1"/>
          <p:cNvSpPr>
            <a:spLocks noGrp="1"/>
          </p:cNvSpPr>
          <p:nvPr>
            <p:ph type="title"/>
          </p:nvPr>
        </p:nvSpPr>
        <p:spPr>
          <a:xfrm>
            <a:off x="395288" y="476250"/>
            <a:ext cx="8229600" cy="1584325"/>
          </a:xfrm>
        </p:spPr>
        <p:txBody>
          <a:bodyPr/>
          <a:lstStyle/>
          <a:p>
            <a:pPr eaLnBrk="1" hangingPunct="1">
              <a:defRPr/>
            </a:pPr>
            <a:r>
              <a:rPr lang="de-DE" altLang="de-DE" sz="3200" dirty="0" smtClean="0">
                <a:solidFill>
                  <a:srgbClr val="002060"/>
                </a:solidFill>
              </a:rPr>
              <a:t>Didaktischer Blickwechsel 80er Jahre: </a:t>
            </a:r>
            <a:br>
              <a:rPr lang="de-DE" altLang="de-DE" sz="3200" dirty="0" smtClean="0">
                <a:solidFill>
                  <a:srgbClr val="002060"/>
                </a:solidFill>
              </a:rPr>
            </a:br>
            <a:r>
              <a:rPr lang="de-DE" altLang="de-DE" sz="3200" dirty="0" smtClean="0">
                <a:solidFill>
                  <a:srgbClr val="0070C0"/>
                </a:solidFill>
              </a:rPr>
              <a:t>Kinder entdecken Schrift …</a:t>
            </a:r>
            <a:br>
              <a:rPr lang="de-DE" altLang="de-DE" sz="3200" dirty="0" smtClean="0">
                <a:solidFill>
                  <a:srgbClr val="0070C0"/>
                </a:solidFill>
              </a:rPr>
            </a:br>
            <a:r>
              <a:rPr lang="de-DE" altLang="de-DE" sz="3200" dirty="0" smtClean="0">
                <a:solidFill>
                  <a:srgbClr val="0070C0"/>
                </a:solidFill>
              </a:rPr>
              <a:t>… schon vor dem 1. Schultag</a:t>
            </a:r>
          </a:p>
        </p:txBody>
      </p:sp>
      <p:pic>
        <p:nvPicPr>
          <p:cNvPr id="9113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5329" y="2060575"/>
            <a:ext cx="4212396" cy="39084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114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81550" y="2136775"/>
            <a:ext cx="4259263" cy="3867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Foliennummernplatzhalter 1"/>
          <p:cNvSpPr>
            <a:spLocks noGrp="1"/>
          </p:cNvSpPr>
          <p:nvPr>
            <p:ph type="sldNum" sz="quarter" idx="12"/>
          </p:nvPr>
        </p:nvSpPr>
        <p:spPr/>
        <p:txBody>
          <a:bodyPr/>
          <a:lstStyle/>
          <a:p>
            <a:pPr>
              <a:defRPr/>
            </a:pPr>
            <a:fld id="{162956EE-2667-4401-805B-D132BB113207}" type="slidenum">
              <a:rPr lang="de-DE" altLang="de-DE" smtClean="0"/>
              <a:pPr>
                <a:defRPr/>
              </a:pPr>
              <a:t>19</a:t>
            </a:fld>
            <a:endParaRPr lang="de-DE" altLang="de-DE"/>
          </a:p>
        </p:txBody>
      </p:sp>
    </p:spTree>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feld 3"/>
          <p:cNvSpPr txBox="1"/>
          <p:nvPr/>
        </p:nvSpPr>
        <p:spPr>
          <a:xfrm>
            <a:off x="952500" y="4508500"/>
            <a:ext cx="7272338" cy="1570038"/>
          </a:xfrm>
          <a:prstGeom prst="rect">
            <a:avLst/>
          </a:prstGeom>
          <a:noFill/>
        </p:spPr>
        <p:txBody>
          <a:bodyPr>
            <a:spAutoFit/>
          </a:bodyPr>
          <a:lstStyle/>
          <a:p>
            <a:pPr algn="ctr">
              <a:defRPr/>
            </a:pPr>
            <a:r>
              <a:rPr lang="de-DE" sz="9600" dirty="0">
                <a:solidFill>
                  <a:schemeClr val="tx1">
                    <a:lumMod val="65000"/>
                    <a:lumOff val="35000"/>
                  </a:schemeClr>
                </a:solidFill>
              </a:rPr>
              <a:t>Schrift-Bilder</a:t>
            </a:r>
          </a:p>
        </p:txBody>
      </p:sp>
      <p:pic>
        <p:nvPicPr>
          <p:cNvPr id="73731" name="Picture 2" descr="http://www.taz.de/uploads/images/684x342/cyber_N4hh_schreibschrift_4sp_sw.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913" y="1125538"/>
            <a:ext cx="6515100" cy="325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Foliennummernplatzhalter 1"/>
          <p:cNvSpPr>
            <a:spLocks noGrp="1"/>
          </p:cNvSpPr>
          <p:nvPr>
            <p:ph type="sldNum" sz="quarter" idx="12"/>
          </p:nvPr>
        </p:nvSpPr>
        <p:spPr/>
        <p:txBody>
          <a:bodyPr/>
          <a:lstStyle/>
          <a:p>
            <a:pPr>
              <a:defRPr/>
            </a:pPr>
            <a:fld id="{F9BF4E21-09F1-4AFD-B79D-4881BB3F502D}" type="slidenum">
              <a:rPr lang="de-DE" altLang="de-DE" smtClean="0"/>
              <a:pPr>
                <a:defRPr/>
              </a:pPr>
              <a:t>2</a:t>
            </a:fld>
            <a:endParaRPr lang="de-DE" altLang="de-DE"/>
          </a:p>
        </p:txBody>
      </p:sp>
    </p:spTree>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Titel 1"/>
          <p:cNvSpPr>
            <a:spLocks noGrp="1"/>
          </p:cNvSpPr>
          <p:nvPr>
            <p:ph type="title"/>
          </p:nvPr>
        </p:nvSpPr>
        <p:spPr>
          <a:xfrm>
            <a:off x="457200" y="274638"/>
            <a:ext cx="8229600" cy="850900"/>
          </a:xfrm>
        </p:spPr>
        <p:txBody>
          <a:bodyPr/>
          <a:lstStyle/>
          <a:p>
            <a:pPr eaLnBrk="1" hangingPunct="1">
              <a:defRPr/>
            </a:pPr>
            <a:r>
              <a:rPr lang="de-DE" altLang="de-DE" sz="3200" dirty="0" smtClean="0">
                <a:solidFill>
                  <a:srgbClr val="002060"/>
                </a:solidFill>
              </a:rPr>
              <a:t>Didaktischer Blickwechsel 80er Jahre: </a:t>
            </a:r>
            <a:br>
              <a:rPr lang="de-DE" altLang="de-DE" sz="3200" dirty="0" smtClean="0">
                <a:solidFill>
                  <a:srgbClr val="002060"/>
                </a:solidFill>
              </a:rPr>
            </a:br>
            <a:r>
              <a:rPr lang="de-DE" altLang="de-DE" sz="3200" dirty="0" smtClean="0">
                <a:solidFill>
                  <a:srgbClr val="0070C0"/>
                </a:solidFill>
              </a:rPr>
              <a:t>Wege der Kinder in die Schrift …</a:t>
            </a:r>
          </a:p>
        </p:txBody>
      </p:sp>
      <p:sp>
        <p:nvSpPr>
          <p:cNvPr id="3" name="Inhaltsplatzhalter 2"/>
          <p:cNvSpPr>
            <a:spLocks noGrp="1"/>
          </p:cNvSpPr>
          <p:nvPr>
            <p:ph idx="1"/>
          </p:nvPr>
        </p:nvSpPr>
        <p:spPr>
          <a:xfrm>
            <a:off x="179388" y="1341438"/>
            <a:ext cx="8713787" cy="4967287"/>
          </a:xfrm>
        </p:spPr>
        <p:txBody>
          <a:bodyPr rtlCol="0">
            <a:normAutofit/>
          </a:bodyPr>
          <a:lstStyle/>
          <a:p>
            <a:pPr marL="514350" indent="-514350" eaLnBrk="1" fontAlgn="auto" hangingPunct="1">
              <a:spcAft>
                <a:spcPts val="0"/>
              </a:spcAft>
              <a:buFont typeface="Arial" panose="020B0604020202020204" pitchFamily="34" charset="0"/>
              <a:buNone/>
              <a:defRPr/>
            </a:pPr>
            <a:endParaRPr lang="de-DE" i="1" dirty="0" smtClean="0">
              <a:solidFill>
                <a:srgbClr val="7030A0"/>
              </a:solidFill>
            </a:endParaRPr>
          </a:p>
          <a:p>
            <a:pPr marL="514350" indent="-514350" eaLnBrk="1" fontAlgn="auto" hangingPunct="1">
              <a:spcAft>
                <a:spcPts val="0"/>
              </a:spcAft>
              <a:buFont typeface="Arial" panose="020B0604020202020204" pitchFamily="34" charset="0"/>
              <a:buNone/>
              <a:defRPr/>
            </a:pPr>
            <a:endParaRPr lang="de-DE" i="1" dirty="0" smtClean="0">
              <a:solidFill>
                <a:srgbClr val="7030A0"/>
              </a:solidFill>
            </a:endParaRPr>
          </a:p>
          <a:p>
            <a:pPr marL="514350" indent="-514350" eaLnBrk="1" fontAlgn="auto" hangingPunct="1">
              <a:spcAft>
                <a:spcPts val="0"/>
              </a:spcAft>
              <a:buFont typeface="Arial" panose="020B0604020202020204" pitchFamily="34" charset="0"/>
              <a:buNone/>
              <a:defRPr/>
            </a:pPr>
            <a:endParaRPr lang="de-DE" i="1" dirty="0" smtClean="0">
              <a:solidFill>
                <a:srgbClr val="7030A0"/>
              </a:solidFill>
            </a:endParaRPr>
          </a:p>
          <a:p>
            <a:pPr marL="514350" indent="-514350" eaLnBrk="1" fontAlgn="auto" hangingPunct="1">
              <a:spcAft>
                <a:spcPts val="0"/>
              </a:spcAft>
              <a:buFont typeface="Arial" panose="020B0604020202020204" pitchFamily="34" charset="0"/>
              <a:buNone/>
              <a:defRPr/>
            </a:pPr>
            <a:endParaRPr lang="de-DE" i="1" dirty="0" smtClean="0">
              <a:solidFill>
                <a:srgbClr val="7030A0"/>
              </a:solidFill>
            </a:endParaRPr>
          </a:p>
          <a:p>
            <a:pPr marL="514350" indent="-514350" eaLnBrk="1" fontAlgn="auto" hangingPunct="1">
              <a:spcAft>
                <a:spcPts val="0"/>
              </a:spcAft>
              <a:buFont typeface="Arial" panose="020B0604020202020204" pitchFamily="34" charset="0"/>
              <a:buNone/>
              <a:defRPr/>
            </a:pPr>
            <a:endParaRPr lang="de-DE" i="1" dirty="0" smtClean="0">
              <a:solidFill>
                <a:srgbClr val="7030A0"/>
              </a:solidFill>
            </a:endParaRPr>
          </a:p>
          <a:p>
            <a:pPr marL="514350" indent="-514350" eaLnBrk="1" fontAlgn="auto" hangingPunct="1">
              <a:spcAft>
                <a:spcPts val="0"/>
              </a:spcAft>
              <a:buFont typeface="Arial" panose="020B0604020202020204" pitchFamily="34" charset="0"/>
              <a:buNone/>
              <a:defRPr/>
            </a:pPr>
            <a:r>
              <a:rPr lang="de-DE" b="1" dirty="0" smtClean="0">
                <a:solidFill>
                  <a:srgbClr val="7030A0"/>
                </a:solidFill>
              </a:rPr>
              <a:t> </a:t>
            </a:r>
            <a:endParaRPr lang="de-DE" dirty="0" smtClean="0">
              <a:solidFill>
                <a:srgbClr val="7030A0"/>
              </a:solidFill>
            </a:endParaRPr>
          </a:p>
          <a:p>
            <a:pPr eaLnBrk="1" fontAlgn="auto" hangingPunct="1">
              <a:spcAft>
                <a:spcPts val="0"/>
              </a:spcAft>
              <a:buFont typeface="Arial" panose="020B0604020202020204" pitchFamily="34" charset="0"/>
              <a:buChar char="•"/>
              <a:defRPr/>
            </a:pPr>
            <a:endParaRPr lang="de-DE" dirty="0"/>
          </a:p>
        </p:txBody>
      </p:sp>
      <p:sp>
        <p:nvSpPr>
          <p:cNvPr id="92164" name="Foliennummernplatzhalt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fld id="{DE9D28C1-9DE4-47D3-AE71-AE78A003C1B6}" type="slidenum">
              <a:rPr lang="de-DE" altLang="de-DE" sz="1200" smtClean="0">
                <a:solidFill>
                  <a:srgbClr val="898989"/>
                </a:solidFill>
              </a:rPr>
              <a:pPr>
                <a:spcBef>
                  <a:spcPct val="0"/>
                </a:spcBef>
                <a:buFontTx/>
                <a:buNone/>
              </a:pPr>
              <a:t>20</a:t>
            </a:fld>
            <a:endParaRPr lang="de-DE" altLang="de-DE" sz="1200" smtClean="0">
              <a:solidFill>
                <a:srgbClr val="898989"/>
              </a:solidFill>
            </a:endParaRPr>
          </a:p>
        </p:txBody>
      </p:sp>
      <p:sp>
        <p:nvSpPr>
          <p:cNvPr id="150533" name="Textfeld 10"/>
          <p:cNvSpPr txBox="1">
            <a:spLocks noChangeArrowheads="1"/>
          </p:cNvSpPr>
          <p:nvPr/>
        </p:nvSpPr>
        <p:spPr bwMode="auto">
          <a:xfrm>
            <a:off x="971550" y="1349375"/>
            <a:ext cx="2806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defRPr/>
            </a:pPr>
            <a:r>
              <a:rPr lang="de-DE" altLang="de-DE" dirty="0" smtClean="0">
                <a:solidFill>
                  <a:srgbClr val="0070C0"/>
                </a:solidFill>
                <a:cs typeface="Arial" panose="020B0604020202020204" pitchFamily="34" charset="0"/>
              </a:rPr>
              <a:t>… in der Schule </a:t>
            </a:r>
          </a:p>
        </p:txBody>
      </p:sp>
      <p:pic>
        <p:nvPicPr>
          <p:cNvPr id="92166" name="Picture 2" descr="C:\Users\Ulrich Hecker\Desktop\4_lautieren_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088" y="2016125"/>
            <a:ext cx="3327400" cy="399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67" name="Picture 8"/>
          <p:cNvPicPr>
            <a:picLocks noChangeAspect="1" noChangeArrowheads="1"/>
          </p:cNvPicPr>
          <p:nvPr/>
        </p:nvPicPr>
        <p:blipFill>
          <a:blip r:embed="rId3">
            <a:extLst>
              <a:ext uri="{28A0092B-C50C-407E-A947-70E740481C1C}">
                <a14:useLocalDpi xmlns:a14="http://schemas.microsoft.com/office/drawing/2010/main" val="0"/>
              </a:ext>
            </a:extLst>
          </a:blip>
          <a:srcRect l="42809" t="17412" r="30272" b="16878"/>
          <a:stretch>
            <a:fillRect/>
          </a:stretch>
        </p:blipFill>
        <p:spPr bwMode="auto">
          <a:xfrm>
            <a:off x="4787900" y="1484313"/>
            <a:ext cx="3384550" cy="4648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186" name="Grafik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68313" y="1406525"/>
            <a:ext cx="8243887" cy="5045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3187" name="Inhaltsplatzhalter 5" descr="C:\Users\Horst\Documents\Meine Scans\Scannen0067.bmp"/>
          <p:cNvPicPr>
            <a:picLocks/>
          </p:cNvPicPr>
          <p:nvPr/>
        </p:nvPicPr>
        <p:blipFill>
          <a:blip r:embed="rId3">
            <a:extLst>
              <a:ext uri="{28A0092B-C50C-407E-A947-70E740481C1C}">
                <a14:useLocalDpi xmlns:a14="http://schemas.microsoft.com/office/drawing/2010/main" val="0"/>
              </a:ext>
            </a:extLst>
          </a:blip>
          <a:srcRect l="7413"/>
          <a:stretch>
            <a:fillRect/>
          </a:stretch>
        </p:blipFill>
        <p:spPr bwMode="auto">
          <a:xfrm>
            <a:off x="5148263" y="5661025"/>
            <a:ext cx="3079750" cy="868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3188" name="Inhaltsplatzhalter 5" descr="C:\Users\Horst\Documents\Meine Scans\Scannen0067.bmp"/>
          <p:cNvPicPr>
            <a:picLocks/>
          </p:cNvPicPr>
          <p:nvPr/>
        </p:nvPicPr>
        <p:blipFill>
          <a:blip r:embed="rId3" cstate="print">
            <a:extLst>
              <a:ext uri="{28A0092B-C50C-407E-A947-70E740481C1C}">
                <a14:useLocalDpi xmlns:a14="http://schemas.microsoft.com/office/drawing/2010/main" val="0"/>
              </a:ext>
            </a:extLst>
          </a:blip>
          <a:srcRect l="7413"/>
          <a:stretch>
            <a:fillRect/>
          </a:stretch>
        </p:blipFill>
        <p:spPr bwMode="auto">
          <a:xfrm>
            <a:off x="2114550" y="831850"/>
            <a:ext cx="2703513"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3189" name="Picture 3"/>
          <p:cNvPicPr>
            <a:picLocks noChangeAspect="1" noChangeArrowheads="1"/>
          </p:cNvPicPr>
          <p:nvPr/>
        </p:nvPicPr>
        <p:blipFill>
          <a:blip r:embed="rId4">
            <a:extLst>
              <a:ext uri="{28A0092B-C50C-407E-A947-70E740481C1C}">
                <a14:useLocalDpi xmlns:a14="http://schemas.microsoft.com/office/drawing/2010/main" val="0"/>
              </a:ext>
            </a:extLst>
          </a:blip>
          <a:srcRect l="2695" t="36330" r="4401" b="55789"/>
          <a:stretch>
            <a:fillRect/>
          </a:stretch>
        </p:blipFill>
        <p:spPr bwMode="auto">
          <a:xfrm>
            <a:off x="711200" y="260350"/>
            <a:ext cx="7758113" cy="527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3190" name="Picture 2"/>
          <p:cNvPicPr>
            <a:picLocks noChangeAspect="1" noChangeArrowheads="1"/>
          </p:cNvPicPr>
          <p:nvPr/>
        </p:nvPicPr>
        <p:blipFill>
          <a:blip r:embed="rId5">
            <a:extLst>
              <a:ext uri="{28A0092B-C50C-407E-A947-70E740481C1C}">
                <a14:useLocalDpi xmlns:a14="http://schemas.microsoft.com/office/drawing/2010/main" val="0"/>
              </a:ext>
            </a:extLst>
          </a:blip>
          <a:srcRect l="2451" t="37234" r="81909" b="55795"/>
          <a:stretch>
            <a:fillRect/>
          </a:stretch>
        </p:blipFill>
        <p:spPr bwMode="auto">
          <a:xfrm>
            <a:off x="827088" y="1001713"/>
            <a:ext cx="1258887" cy="447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3191" name="Picture 3"/>
          <p:cNvPicPr>
            <a:picLocks noChangeAspect="1" noChangeArrowheads="1"/>
          </p:cNvPicPr>
          <p:nvPr/>
        </p:nvPicPr>
        <p:blipFill>
          <a:blip r:embed="rId6">
            <a:extLst>
              <a:ext uri="{28A0092B-C50C-407E-A947-70E740481C1C}">
                <a14:useLocalDpi xmlns:a14="http://schemas.microsoft.com/office/drawing/2010/main" val="0"/>
              </a:ext>
            </a:extLst>
          </a:blip>
          <a:srcRect l="22890" t="50000" r="22346" b="42735"/>
          <a:stretch>
            <a:fillRect/>
          </a:stretch>
        </p:blipFill>
        <p:spPr bwMode="auto">
          <a:xfrm>
            <a:off x="4818063" y="1008063"/>
            <a:ext cx="3952875"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3192"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203575" y="3176588"/>
            <a:ext cx="912813"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Foliennummernplatzhalter 1"/>
          <p:cNvSpPr>
            <a:spLocks noGrp="1"/>
          </p:cNvSpPr>
          <p:nvPr>
            <p:ph type="sldNum" sz="quarter" idx="12"/>
          </p:nvPr>
        </p:nvSpPr>
        <p:spPr/>
        <p:txBody>
          <a:bodyPr/>
          <a:lstStyle/>
          <a:p>
            <a:pPr>
              <a:defRPr/>
            </a:pPr>
            <a:fld id="{1FDDDEED-CDD7-49A5-A013-D43E0B8BD072}" type="slidenum">
              <a:rPr lang="de-DE" altLang="de-DE" smtClean="0"/>
              <a:pPr>
                <a:defRPr/>
              </a:pPr>
              <a:t>21</a:t>
            </a:fld>
            <a:endParaRPr lang="de-DE" altLang="de-DE"/>
          </a:p>
        </p:txBody>
      </p:sp>
    </p:spTree>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Titel 4"/>
          <p:cNvSpPr>
            <a:spLocks noGrp="1"/>
          </p:cNvSpPr>
          <p:nvPr>
            <p:ph type="title"/>
          </p:nvPr>
        </p:nvSpPr>
        <p:spPr>
          <a:xfrm>
            <a:off x="468313" y="260350"/>
            <a:ext cx="8229600" cy="865188"/>
          </a:xfrm>
          <a:solidFill>
            <a:schemeClr val="bg1"/>
          </a:solidFill>
          <a:ln>
            <a:solidFill>
              <a:schemeClr val="bg1"/>
            </a:solidFill>
            <a:miter lim="800000"/>
            <a:headEnd/>
            <a:tailEnd/>
          </a:ln>
        </p:spPr>
        <p:txBody>
          <a:bodyPr/>
          <a:lstStyle/>
          <a:p>
            <a:pPr eaLnBrk="1" hangingPunct="1"/>
            <a:r>
              <a:rPr lang="de-DE" altLang="de-DE" sz="3600" dirty="0" smtClean="0">
                <a:solidFill>
                  <a:srgbClr val="002060"/>
                </a:solidFill>
              </a:rPr>
              <a:t>Die </a:t>
            </a:r>
            <a:r>
              <a:rPr lang="de-DE" altLang="de-DE" sz="3600" b="1" dirty="0" smtClean="0">
                <a:solidFill>
                  <a:srgbClr val="002060"/>
                </a:solidFill>
              </a:rPr>
              <a:t>2. Ausgangsschrift – </a:t>
            </a:r>
            <a:r>
              <a:rPr lang="de-DE" altLang="de-DE" sz="3600" dirty="0" smtClean="0">
                <a:solidFill>
                  <a:srgbClr val="002060"/>
                </a:solidFill>
              </a:rPr>
              <a:t>Problemlage:</a:t>
            </a:r>
          </a:p>
        </p:txBody>
      </p:sp>
      <p:sp>
        <p:nvSpPr>
          <p:cNvPr id="6" name="Inhaltsplatzhalter 5"/>
          <p:cNvSpPr>
            <a:spLocks noGrp="1"/>
          </p:cNvSpPr>
          <p:nvPr>
            <p:ph idx="1"/>
          </p:nvPr>
        </p:nvSpPr>
        <p:spPr>
          <a:xfrm>
            <a:off x="734888" y="1672480"/>
            <a:ext cx="8229600" cy="5068888"/>
          </a:xfrm>
        </p:spPr>
        <p:txBody>
          <a:bodyPr rtlCol="0">
            <a:normAutofit/>
          </a:bodyPr>
          <a:lstStyle/>
          <a:p>
            <a:pPr marL="0" indent="0" eaLnBrk="1" fontAlgn="auto" hangingPunct="1">
              <a:spcAft>
                <a:spcPts val="0"/>
              </a:spcAft>
              <a:buFont typeface="Arial" charset="0"/>
              <a:buNone/>
              <a:defRPr/>
            </a:pPr>
            <a:r>
              <a:rPr lang="de-DE" sz="2400" b="1" dirty="0" smtClean="0">
                <a:solidFill>
                  <a:srgbClr val="0070C0"/>
                </a:solidFill>
              </a:rPr>
              <a:t>Schreibentwicklung</a:t>
            </a:r>
            <a:r>
              <a:rPr lang="de-DE" sz="2400" dirty="0" smtClean="0"/>
              <a:t>:  zurück auf Anfang</a:t>
            </a:r>
          </a:p>
          <a:p>
            <a:pPr marL="0" indent="0" eaLnBrk="1" fontAlgn="auto" hangingPunct="1">
              <a:spcAft>
                <a:spcPts val="0"/>
              </a:spcAft>
              <a:buFont typeface="Arial" charset="0"/>
              <a:buNone/>
              <a:defRPr/>
            </a:pPr>
            <a:endParaRPr lang="de-DE" sz="1200" dirty="0" smtClean="0"/>
          </a:p>
          <a:p>
            <a:pPr marL="0" indent="0" eaLnBrk="1" fontAlgn="auto" hangingPunct="1">
              <a:spcAft>
                <a:spcPts val="0"/>
              </a:spcAft>
              <a:buFont typeface="Arial" charset="0"/>
              <a:buNone/>
              <a:defRPr/>
            </a:pPr>
            <a:r>
              <a:rPr lang="de-DE" sz="2400" b="1" dirty="0" smtClean="0">
                <a:solidFill>
                  <a:srgbClr val="7030A0"/>
                </a:solidFill>
              </a:rPr>
              <a:t>Schriftentwicklung</a:t>
            </a:r>
            <a:r>
              <a:rPr lang="de-DE" sz="2400" dirty="0" smtClean="0"/>
              <a:t>:  statt Weiterentwicklung der vorhandenen Handschrift Übernahme normierter Formen </a:t>
            </a:r>
          </a:p>
          <a:p>
            <a:pPr marL="0" indent="0" eaLnBrk="1" fontAlgn="auto" hangingPunct="1">
              <a:spcAft>
                <a:spcPts val="0"/>
              </a:spcAft>
              <a:buFont typeface="Arial" charset="0"/>
              <a:buNone/>
              <a:defRPr/>
            </a:pPr>
            <a:endParaRPr lang="de-DE" sz="1200" dirty="0" smtClean="0"/>
          </a:p>
          <a:p>
            <a:pPr marL="0" indent="0" eaLnBrk="1" fontAlgn="auto" hangingPunct="1">
              <a:spcAft>
                <a:spcPts val="0"/>
              </a:spcAft>
              <a:buFont typeface="Arial" charset="0"/>
              <a:buNone/>
              <a:defRPr/>
            </a:pPr>
            <a:r>
              <a:rPr lang="de-DE" sz="2400" b="1" dirty="0" smtClean="0">
                <a:solidFill>
                  <a:srgbClr val="C00000"/>
                </a:solidFill>
              </a:rPr>
              <a:t>Lebensweltbezug</a:t>
            </a:r>
            <a:r>
              <a:rPr lang="de-DE" sz="2400" dirty="0" smtClean="0"/>
              <a:t>:  statt Schriften der Lebenswelt eigens für Schule konstruierte Schrift</a:t>
            </a:r>
          </a:p>
          <a:p>
            <a:pPr marL="0" indent="0" eaLnBrk="1" fontAlgn="auto" hangingPunct="1">
              <a:spcAft>
                <a:spcPts val="0"/>
              </a:spcAft>
              <a:buFont typeface="Arial" charset="0"/>
              <a:buNone/>
              <a:defRPr/>
            </a:pPr>
            <a:endParaRPr lang="de-DE" sz="1200" dirty="0" smtClean="0"/>
          </a:p>
          <a:p>
            <a:pPr marL="0" indent="0" eaLnBrk="1" fontAlgn="auto" hangingPunct="1">
              <a:spcAft>
                <a:spcPts val="0"/>
              </a:spcAft>
              <a:buFont typeface="Arial" charset="0"/>
              <a:buNone/>
              <a:defRPr/>
            </a:pPr>
            <a:r>
              <a:rPr lang="de-DE" sz="2400" b="1" dirty="0" smtClean="0">
                <a:solidFill>
                  <a:srgbClr val="00B050"/>
                </a:solidFill>
              </a:rPr>
              <a:t>Zeitproblem</a:t>
            </a:r>
            <a:r>
              <a:rPr lang="de-DE" sz="2400" dirty="0" smtClean="0"/>
              <a:t> (ohne „Schönschreibstunden“): </a:t>
            </a:r>
            <a:r>
              <a:rPr lang="de-DE" sz="2400" dirty="0"/>
              <a:t/>
            </a:r>
            <a:br>
              <a:rPr lang="de-DE" sz="2400" dirty="0"/>
            </a:br>
            <a:r>
              <a:rPr lang="de-DE" sz="2400" dirty="0" smtClean="0"/>
              <a:t>Selbstinstruktion mit Materialien, Schriftverformungen, unbegleitete Entwicklung der Handschrift</a:t>
            </a:r>
          </a:p>
          <a:p>
            <a:pPr eaLnBrk="1" fontAlgn="auto" hangingPunct="1">
              <a:spcAft>
                <a:spcPts val="0"/>
              </a:spcAft>
              <a:buFont typeface="Arial" panose="020B0604020202020204" pitchFamily="34" charset="0"/>
              <a:buNone/>
              <a:defRPr/>
            </a:pPr>
            <a:endParaRPr lang="de-DE" sz="2400" dirty="0" smtClean="0"/>
          </a:p>
          <a:p>
            <a:pPr eaLnBrk="1" fontAlgn="auto" hangingPunct="1">
              <a:spcAft>
                <a:spcPts val="0"/>
              </a:spcAft>
              <a:buFontTx/>
              <a:buChar char="-"/>
              <a:defRPr/>
            </a:pPr>
            <a:endParaRPr lang="de-DE" sz="2400" dirty="0"/>
          </a:p>
        </p:txBody>
      </p:sp>
      <p:sp>
        <p:nvSpPr>
          <p:cNvPr id="2" name="Foliennummernplatzhalter 1"/>
          <p:cNvSpPr>
            <a:spLocks noGrp="1"/>
          </p:cNvSpPr>
          <p:nvPr>
            <p:ph type="sldNum" sz="quarter" idx="12"/>
          </p:nvPr>
        </p:nvSpPr>
        <p:spPr/>
        <p:txBody>
          <a:bodyPr/>
          <a:lstStyle/>
          <a:p>
            <a:pPr>
              <a:defRPr/>
            </a:pPr>
            <a:fld id="{D1BB6DFD-FCCC-4C64-B6DA-345DB8888F6E}" type="slidenum">
              <a:rPr lang="de-DE" altLang="de-DE" smtClean="0"/>
              <a:pPr>
                <a:defRPr/>
              </a:pPr>
              <a:t>22</a:t>
            </a:fld>
            <a:endParaRPr lang="de-DE" altLang="de-DE"/>
          </a:p>
        </p:txBody>
      </p:sp>
    </p:spTree>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feld 3"/>
          <p:cNvSpPr txBox="1"/>
          <p:nvPr/>
        </p:nvSpPr>
        <p:spPr>
          <a:xfrm>
            <a:off x="754063" y="312738"/>
            <a:ext cx="7273925" cy="1568450"/>
          </a:xfrm>
          <a:prstGeom prst="rect">
            <a:avLst/>
          </a:prstGeom>
          <a:noFill/>
        </p:spPr>
        <p:txBody>
          <a:bodyPr>
            <a:spAutoFit/>
          </a:bodyPr>
          <a:lstStyle/>
          <a:p>
            <a:pPr algn="ctr">
              <a:defRPr/>
            </a:pPr>
            <a:r>
              <a:rPr lang="de-DE" sz="4800" dirty="0">
                <a:solidFill>
                  <a:srgbClr val="595959"/>
                </a:solidFill>
              </a:rPr>
              <a:t>Was ist und was soll </a:t>
            </a:r>
          </a:p>
          <a:p>
            <a:pPr algn="ctr">
              <a:defRPr/>
            </a:pPr>
            <a:r>
              <a:rPr lang="de-DE" sz="4800" dirty="0">
                <a:solidFill>
                  <a:srgbClr val="595959"/>
                </a:solidFill>
              </a:rPr>
              <a:t>die Grundschrift?</a:t>
            </a:r>
          </a:p>
        </p:txBody>
      </p:sp>
      <p:sp>
        <p:nvSpPr>
          <p:cNvPr id="2" name="Textfeld 1"/>
          <p:cNvSpPr txBox="1"/>
          <p:nvPr/>
        </p:nvSpPr>
        <p:spPr>
          <a:xfrm>
            <a:off x="952500" y="5304110"/>
            <a:ext cx="7075488" cy="1077218"/>
          </a:xfrm>
          <a:prstGeom prst="rect">
            <a:avLst/>
          </a:prstGeom>
          <a:noFill/>
        </p:spPr>
        <p:txBody>
          <a:bodyPr>
            <a:spAutoFit/>
          </a:bodyPr>
          <a:lstStyle/>
          <a:p>
            <a:pPr algn="ctr">
              <a:defRPr/>
            </a:pPr>
            <a:r>
              <a:rPr lang="de-DE" sz="3200" b="1" dirty="0">
                <a:solidFill>
                  <a:srgbClr val="0070C0"/>
                </a:solidFill>
                <a:latin typeface="Grundschrift" panose="03010100010101010101" pitchFamily="66" charset="0"/>
              </a:rPr>
              <a:t>„</a:t>
            </a:r>
            <a:r>
              <a:rPr lang="de-DE" sz="3200" dirty="0">
                <a:solidFill>
                  <a:srgbClr val="0070C0"/>
                </a:solidFill>
                <a:latin typeface="Grundschrift" panose="03010100010101010101" pitchFamily="66" charset="0"/>
              </a:rPr>
              <a:t>…</a:t>
            </a:r>
            <a:r>
              <a:rPr lang="de-DE" sz="3200" b="1" dirty="0">
                <a:solidFill>
                  <a:srgbClr val="0070C0"/>
                </a:solidFill>
                <a:latin typeface="Grundschrift" panose="03010100010101010101" pitchFamily="66" charset="0"/>
              </a:rPr>
              <a:t> damit Kinder </a:t>
            </a:r>
          </a:p>
          <a:p>
            <a:pPr algn="ctr">
              <a:defRPr/>
            </a:pPr>
            <a:r>
              <a:rPr lang="de-DE" sz="3200" b="1" dirty="0">
                <a:solidFill>
                  <a:srgbClr val="0070C0"/>
                </a:solidFill>
                <a:latin typeface="Grundschrift" panose="03010100010101010101" pitchFamily="66" charset="0"/>
              </a:rPr>
              <a:t>besser schreiben lernen“</a:t>
            </a:r>
          </a:p>
        </p:txBody>
      </p:sp>
      <p:sp>
        <p:nvSpPr>
          <p:cNvPr id="95236" name="AutoShape 4" descr="https://www.jugendhilfeportal.de/typo3temp/pics/397914bb04.jpg"/>
          <p:cNvSpPr>
            <a:spLocks noChangeAspect="1" noChangeArrowheads="1"/>
          </p:cNvSpPr>
          <p:nvPr/>
        </p:nvSpPr>
        <p:spPr bwMode="auto">
          <a:xfrm>
            <a:off x="144463"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spcBef>
                <a:spcPct val="0"/>
              </a:spcBef>
              <a:buFontTx/>
              <a:buNone/>
            </a:pPr>
            <a:endParaRPr lang="de-DE" altLang="de-DE" sz="1800">
              <a:latin typeface="Calibri" pitchFamily="34" charset="0"/>
            </a:endParaRPr>
          </a:p>
        </p:txBody>
      </p:sp>
      <p:sp>
        <p:nvSpPr>
          <p:cNvPr id="95237" name="AutoShape 6" descr="https://www.jugendhilfeportal.de/typo3temp/pics/397914bb04.jpg"/>
          <p:cNvSpPr>
            <a:spLocks noChangeAspect="1" noChangeArrowheads="1"/>
          </p:cNvSpPr>
          <p:nvPr/>
        </p:nvSpPr>
        <p:spPr bwMode="auto">
          <a:xfrm>
            <a:off x="296863" y="79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spcBef>
                <a:spcPct val="0"/>
              </a:spcBef>
              <a:buFontTx/>
              <a:buNone/>
            </a:pPr>
            <a:endParaRPr lang="de-DE" altLang="de-DE" sz="1800">
              <a:latin typeface="Calibri" pitchFamily="34" charset="0"/>
            </a:endParaRPr>
          </a:p>
        </p:txBody>
      </p:sp>
      <p:sp>
        <p:nvSpPr>
          <p:cNvPr id="95238" name="AutoShape 8" descr="https://www.jugendhilfeportal.de/typo3temp/pics/397914bb04.jpg"/>
          <p:cNvSpPr>
            <a:spLocks noChangeAspect="1" noChangeArrowheads="1"/>
          </p:cNvSpPr>
          <p:nvPr/>
        </p:nvSpPr>
        <p:spPr bwMode="auto">
          <a:xfrm>
            <a:off x="449263" y="1603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spcBef>
                <a:spcPct val="0"/>
              </a:spcBef>
              <a:buFontTx/>
              <a:buNone/>
            </a:pPr>
            <a:endParaRPr lang="de-DE" altLang="de-DE" sz="1800">
              <a:latin typeface="Calibri" pitchFamily="34" charset="0"/>
            </a:endParaRPr>
          </a:p>
        </p:txBody>
      </p:sp>
      <p:pic>
        <p:nvPicPr>
          <p:cNvPr id="95239" name="Grafik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395413" y="2278930"/>
            <a:ext cx="5989637" cy="266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Foliennummernplatzhalter 2"/>
          <p:cNvSpPr>
            <a:spLocks noGrp="1"/>
          </p:cNvSpPr>
          <p:nvPr>
            <p:ph type="sldNum" sz="quarter" idx="12"/>
          </p:nvPr>
        </p:nvSpPr>
        <p:spPr/>
        <p:txBody>
          <a:bodyPr/>
          <a:lstStyle/>
          <a:p>
            <a:pPr>
              <a:defRPr/>
            </a:pPr>
            <a:fld id="{15FC6BD6-A23F-4EE5-A4B6-378FCD3EC020}" type="slidenum">
              <a:rPr lang="de-DE" altLang="de-DE" smtClean="0"/>
              <a:pPr>
                <a:defRPr/>
              </a:pPr>
              <a:t>23</a:t>
            </a:fld>
            <a:endParaRPr lang="de-DE" altLang="de-DE"/>
          </a:p>
        </p:txBody>
      </p:sp>
    </p:spTree>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eck 1"/>
          <p:cNvSpPr/>
          <p:nvPr/>
        </p:nvSpPr>
        <p:spPr>
          <a:xfrm>
            <a:off x="395288" y="476250"/>
            <a:ext cx="8424862" cy="6156325"/>
          </a:xfrm>
          <a:prstGeom prst="rect">
            <a:avLst/>
          </a:prstGeom>
        </p:spPr>
        <p:txBody>
          <a:bodyPr>
            <a:spAutoFit/>
          </a:bodyPr>
          <a:lstStyle/>
          <a:p>
            <a:pPr fontAlgn="auto">
              <a:spcBef>
                <a:spcPts val="0"/>
              </a:spcBef>
              <a:spcAft>
                <a:spcPts val="0"/>
              </a:spcAft>
              <a:defRPr/>
            </a:pPr>
            <a:r>
              <a:rPr lang="de-DE" sz="3600" b="1" dirty="0">
                <a:solidFill>
                  <a:srgbClr val="0070C0"/>
                </a:solidFill>
                <a:latin typeface="+mn-lt"/>
                <a:cs typeface="+mn-cs"/>
              </a:rPr>
              <a:t>Was also ist denn nun die Grundschrift?</a:t>
            </a:r>
          </a:p>
          <a:p>
            <a:pPr fontAlgn="auto">
              <a:spcBef>
                <a:spcPts val="0"/>
              </a:spcBef>
              <a:spcAft>
                <a:spcPts val="0"/>
              </a:spcAft>
              <a:defRPr/>
            </a:pPr>
            <a:endParaRPr lang="de-DE" sz="1200" i="1" dirty="0">
              <a:latin typeface="+mn-lt"/>
              <a:cs typeface="+mn-cs"/>
            </a:endParaRPr>
          </a:p>
          <a:p>
            <a:pPr fontAlgn="auto">
              <a:spcBef>
                <a:spcPts val="0"/>
              </a:spcBef>
              <a:spcAft>
                <a:spcPts val="0"/>
              </a:spcAft>
              <a:defRPr/>
            </a:pPr>
            <a:r>
              <a:rPr lang="de-DE" b="1" dirty="0">
                <a:solidFill>
                  <a:srgbClr val="0070C0"/>
                </a:solidFill>
                <a:latin typeface="+mn-lt"/>
                <a:cs typeface="+mn-cs"/>
              </a:rPr>
              <a:t>Die Grundschrift ist eine Druckschrift:</a:t>
            </a:r>
          </a:p>
          <a:p>
            <a:pPr fontAlgn="auto">
              <a:spcBef>
                <a:spcPts val="0"/>
              </a:spcBef>
              <a:spcAft>
                <a:spcPts val="0"/>
              </a:spcAft>
              <a:defRPr/>
            </a:pPr>
            <a:r>
              <a:rPr lang="de-DE" sz="1400" dirty="0">
                <a:solidFill>
                  <a:srgbClr val="0070C0"/>
                </a:solidFill>
                <a:latin typeface="+mn-lt"/>
                <a:cs typeface="+mn-cs"/>
              </a:rPr>
              <a:t>●</a:t>
            </a:r>
            <a:r>
              <a:rPr lang="de-DE" sz="1400" dirty="0">
                <a:latin typeface="+mn-lt"/>
                <a:cs typeface="+mn-cs"/>
              </a:rPr>
              <a:t>  Ihre Buchstaben sind an den Formen der klassischen, schul-üblichen Druckschrift (Gemischt-Antiqua) orientiert</a:t>
            </a:r>
          </a:p>
          <a:p>
            <a:pPr fontAlgn="auto">
              <a:spcBef>
                <a:spcPts val="0"/>
              </a:spcBef>
              <a:spcAft>
                <a:spcPts val="0"/>
              </a:spcAft>
              <a:defRPr/>
            </a:pPr>
            <a:r>
              <a:rPr lang="de-DE" sz="1400" dirty="0">
                <a:solidFill>
                  <a:srgbClr val="0070C0"/>
                </a:solidFill>
                <a:latin typeface="+mn-lt"/>
                <a:cs typeface="+mn-cs"/>
              </a:rPr>
              <a:t>●</a:t>
            </a:r>
            <a:r>
              <a:rPr lang="de-DE" sz="1400" dirty="0">
                <a:latin typeface="+mn-lt"/>
                <a:cs typeface="+mn-cs"/>
              </a:rPr>
              <a:t>  und der (Schreib-)Motorik von Kindern angepasst.</a:t>
            </a:r>
          </a:p>
          <a:p>
            <a:pPr fontAlgn="auto">
              <a:spcBef>
                <a:spcPts val="0"/>
              </a:spcBef>
              <a:spcAft>
                <a:spcPts val="0"/>
              </a:spcAft>
              <a:defRPr/>
            </a:pPr>
            <a:r>
              <a:rPr lang="de-DE" sz="1400" b="1" dirty="0">
                <a:solidFill>
                  <a:srgbClr val="0070C0"/>
                </a:solidFill>
                <a:latin typeface="+mn-lt"/>
                <a:cs typeface="+mn-cs"/>
              </a:rPr>
              <a:t>Kinder bringen mit ihrer Hand die Buchstaben in Bewegung: </a:t>
            </a:r>
          </a:p>
          <a:p>
            <a:pPr fontAlgn="auto">
              <a:spcBef>
                <a:spcPts val="0"/>
              </a:spcBef>
              <a:spcAft>
                <a:spcPts val="0"/>
              </a:spcAft>
              <a:defRPr/>
            </a:pPr>
            <a:r>
              <a:rPr lang="de-DE" sz="1400" dirty="0">
                <a:solidFill>
                  <a:srgbClr val="0070C0"/>
                </a:solidFill>
                <a:latin typeface="+mn-lt"/>
                <a:cs typeface="+mn-cs"/>
              </a:rPr>
              <a:t>Sie werden deshalb nicht „gedruckt“ („Druck“, „drücken“), sondern </a:t>
            </a:r>
            <a:r>
              <a:rPr lang="de-DE" sz="1400" b="1" dirty="0">
                <a:solidFill>
                  <a:srgbClr val="0070C0"/>
                </a:solidFill>
                <a:latin typeface="+mn-lt"/>
                <a:cs typeface="+mn-cs"/>
              </a:rPr>
              <a:t>in flüssiger Bewegung geschrieben.</a:t>
            </a:r>
          </a:p>
          <a:p>
            <a:pPr fontAlgn="auto">
              <a:spcBef>
                <a:spcPts val="0"/>
              </a:spcBef>
              <a:spcAft>
                <a:spcPts val="0"/>
              </a:spcAft>
              <a:defRPr/>
            </a:pPr>
            <a:r>
              <a:rPr lang="de-DE" sz="1200" dirty="0">
                <a:latin typeface="+mn-lt"/>
                <a:cs typeface="+mn-cs"/>
              </a:rPr>
              <a:t> </a:t>
            </a:r>
          </a:p>
          <a:p>
            <a:pPr fontAlgn="auto">
              <a:spcBef>
                <a:spcPts val="0"/>
              </a:spcBef>
              <a:spcAft>
                <a:spcPts val="0"/>
              </a:spcAft>
              <a:defRPr/>
            </a:pPr>
            <a:endParaRPr lang="de-DE" b="1" dirty="0">
              <a:solidFill>
                <a:srgbClr val="0070C0"/>
              </a:solidFill>
              <a:latin typeface="+mn-lt"/>
              <a:cs typeface="+mn-cs"/>
            </a:endParaRPr>
          </a:p>
          <a:p>
            <a:pPr fontAlgn="auto">
              <a:spcBef>
                <a:spcPts val="0"/>
              </a:spcBef>
              <a:spcAft>
                <a:spcPts val="0"/>
              </a:spcAft>
              <a:defRPr/>
            </a:pPr>
            <a:endParaRPr lang="de-DE" b="1" dirty="0">
              <a:solidFill>
                <a:srgbClr val="0070C0"/>
              </a:solidFill>
              <a:latin typeface="+mn-lt"/>
              <a:cs typeface="+mn-cs"/>
            </a:endParaRPr>
          </a:p>
          <a:p>
            <a:pPr fontAlgn="auto">
              <a:spcBef>
                <a:spcPts val="0"/>
              </a:spcBef>
              <a:spcAft>
                <a:spcPts val="0"/>
              </a:spcAft>
              <a:defRPr/>
            </a:pPr>
            <a:endParaRPr lang="de-DE" b="1" dirty="0">
              <a:solidFill>
                <a:srgbClr val="0070C0"/>
              </a:solidFill>
              <a:latin typeface="+mn-lt"/>
              <a:cs typeface="+mn-cs"/>
            </a:endParaRPr>
          </a:p>
          <a:p>
            <a:pPr fontAlgn="auto">
              <a:spcBef>
                <a:spcPts val="0"/>
              </a:spcBef>
              <a:spcAft>
                <a:spcPts val="0"/>
              </a:spcAft>
              <a:defRPr/>
            </a:pPr>
            <a:endParaRPr lang="de-DE" b="1" dirty="0">
              <a:solidFill>
                <a:srgbClr val="0070C0"/>
              </a:solidFill>
              <a:latin typeface="+mn-lt"/>
              <a:cs typeface="+mn-cs"/>
            </a:endParaRPr>
          </a:p>
          <a:p>
            <a:pPr fontAlgn="auto">
              <a:spcBef>
                <a:spcPts val="0"/>
              </a:spcBef>
              <a:spcAft>
                <a:spcPts val="0"/>
              </a:spcAft>
              <a:defRPr/>
            </a:pPr>
            <a:endParaRPr lang="de-DE" b="1" dirty="0">
              <a:solidFill>
                <a:srgbClr val="0070C0"/>
              </a:solidFill>
              <a:latin typeface="+mn-lt"/>
              <a:cs typeface="+mn-cs"/>
            </a:endParaRPr>
          </a:p>
          <a:p>
            <a:pPr fontAlgn="auto">
              <a:spcBef>
                <a:spcPts val="0"/>
              </a:spcBef>
              <a:spcAft>
                <a:spcPts val="0"/>
              </a:spcAft>
              <a:defRPr/>
            </a:pPr>
            <a:endParaRPr lang="de-DE" b="1" dirty="0">
              <a:solidFill>
                <a:srgbClr val="0070C0"/>
              </a:solidFill>
              <a:latin typeface="+mn-lt"/>
              <a:cs typeface="+mn-cs"/>
            </a:endParaRPr>
          </a:p>
          <a:p>
            <a:pPr fontAlgn="auto">
              <a:spcBef>
                <a:spcPts val="0"/>
              </a:spcBef>
              <a:spcAft>
                <a:spcPts val="0"/>
              </a:spcAft>
              <a:defRPr/>
            </a:pPr>
            <a:endParaRPr lang="de-DE" b="1" dirty="0">
              <a:solidFill>
                <a:srgbClr val="0070C0"/>
              </a:solidFill>
              <a:latin typeface="+mn-lt"/>
              <a:cs typeface="+mn-cs"/>
            </a:endParaRPr>
          </a:p>
          <a:p>
            <a:pPr fontAlgn="auto">
              <a:spcBef>
                <a:spcPts val="0"/>
              </a:spcBef>
              <a:spcAft>
                <a:spcPts val="0"/>
              </a:spcAft>
              <a:defRPr/>
            </a:pPr>
            <a:endParaRPr lang="de-DE" sz="1000" b="1" dirty="0">
              <a:solidFill>
                <a:srgbClr val="0070C0"/>
              </a:solidFill>
              <a:latin typeface="+mn-lt"/>
              <a:cs typeface="+mn-cs"/>
            </a:endParaRPr>
          </a:p>
          <a:p>
            <a:pPr fontAlgn="auto">
              <a:spcBef>
                <a:spcPts val="0"/>
              </a:spcBef>
              <a:spcAft>
                <a:spcPts val="0"/>
              </a:spcAft>
              <a:defRPr/>
            </a:pPr>
            <a:endParaRPr lang="de-DE" b="1" dirty="0">
              <a:solidFill>
                <a:srgbClr val="0070C0"/>
              </a:solidFill>
              <a:latin typeface="+mn-lt"/>
              <a:cs typeface="+mn-cs"/>
            </a:endParaRPr>
          </a:p>
          <a:p>
            <a:pPr fontAlgn="auto">
              <a:spcBef>
                <a:spcPts val="0"/>
              </a:spcBef>
              <a:spcAft>
                <a:spcPts val="0"/>
              </a:spcAft>
              <a:defRPr/>
            </a:pPr>
            <a:r>
              <a:rPr lang="de-DE" b="1" dirty="0">
                <a:solidFill>
                  <a:srgbClr val="0070C0"/>
                </a:solidFill>
                <a:latin typeface="+mn-lt"/>
                <a:cs typeface="+mn-cs"/>
              </a:rPr>
              <a:t>Die Grundschrift ist eine Schreibschrift,</a:t>
            </a:r>
          </a:p>
          <a:p>
            <a:pPr fontAlgn="auto">
              <a:spcBef>
                <a:spcPts val="0"/>
              </a:spcBef>
              <a:spcAft>
                <a:spcPts val="0"/>
              </a:spcAft>
              <a:defRPr/>
            </a:pPr>
            <a:r>
              <a:rPr lang="de-DE" sz="1400" dirty="0">
                <a:solidFill>
                  <a:srgbClr val="0070C0"/>
                </a:solidFill>
                <a:latin typeface="+mn-lt"/>
                <a:cs typeface="+mn-cs"/>
              </a:rPr>
              <a:t>●</a:t>
            </a:r>
            <a:r>
              <a:rPr lang="de-DE" sz="1400" dirty="0">
                <a:latin typeface="+mn-lt"/>
                <a:cs typeface="+mn-cs"/>
              </a:rPr>
              <a:t>  denn sie  ist eine mit der Hand geschriebene Schrift   </a:t>
            </a:r>
            <a:r>
              <a:rPr lang="de-DE" sz="1400" dirty="0">
                <a:solidFill>
                  <a:srgbClr val="0070C0"/>
                </a:solidFill>
                <a:latin typeface="+mn-lt"/>
                <a:cs typeface="+mn-cs"/>
              </a:rPr>
              <a:t>●</a:t>
            </a:r>
            <a:r>
              <a:rPr lang="de-DE" sz="1400" dirty="0">
                <a:latin typeface="+mn-lt"/>
                <a:cs typeface="+mn-cs"/>
              </a:rPr>
              <a:t>  und mit ihr teilt das schreibende Kind etwas mit.</a:t>
            </a:r>
          </a:p>
          <a:p>
            <a:pPr fontAlgn="auto">
              <a:spcBef>
                <a:spcPts val="0"/>
              </a:spcBef>
              <a:spcAft>
                <a:spcPts val="0"/>
              </a:spcAft>
              <a:defRPr/>
            </a:pPr>
            <a:endParaRPr lang="de-DE" sz="1200" dirty="0">
              <a:latin typeface="+mn-lt"/>
              <a:cs typeface="+mn-cs"/>
            </a:endParaRPr>
          </a:p>
          <a:p>
            <a:pPr fontAlgn="auto">
              <a:spcBef>
                <a:spcPts val="0"/>
              </a:spcBef>
              <a:spcAft>
                <a:spcPts val="0"/>
              </a:spcAft>
              <a:defRPr/>
            </a:pPr>
            <a:r>
              <a:rPr lang="de-DE" sz="1400" dirty="0">
                <a:latin typeface="+mn-lt"/>
                <a:cs typeface="+mn-cs"/>
              </a:rPr>
              <a:t>Sie entspricht damit der klassischen Schrift-Definition, die Prof. Fritz Bärmann Ende der 1960er Jahre so formulierte:  „</a:t>
            </a:r>
            <a:r>
              <a:rPr lang="de-DE" sz="1400" i="1" dirty="0">
                <a:latin typeface="+mn-lt"/>
                <a:cs typeface="+mn-cs"/>
              </a:rPr>
              <a:t>Schrift ist die Spur eines Werkzeugs auf einer Unterlage, hervorgerufen und nach überlieferten Zeichen zu Zwecken der Dokumentation und der Kommunikation in Bewegung gestaltet von menschlicher Hand.</a:t>
            </a:r>
            <a:r>
              <a:rPr lang="de-DE" sz="1400" dirty="0">
                <a:latin typeface="+mn-lt"/>
                <a:cs typeface="+mn-cs"/>
              </a:rPr>
              <a:t>“</a:t>
            </a:r>
          </a:p>
          <a:p>
            <a:pPr fontAlgn="auto">
              <a:spcBef>
                <a:spcPts val="0"/>
              </a:spcBef>
              <a:spcAft>
                <a:spcPts val="0"/>
              </a:spcAft>
              <a:defRPr/>
            </a:pPr>
            <a:r>
              <a:rPr lang="de-DE" sz="1200" dirty="0">
                <a:latin typeface="+mn-lt"/>
                <a:cs typeface="+mn-cs"/>
              </a:rPr>
              <a:t> </a:t>
            </a:r>
          </a:p>
        </p:txBody>
      </p:sp>
      <p:graphicFrame>
        <p:nvGraphicFramePr>
          <p:cNvPr id="96259" name="Objekt 2"/>
          <p:cNvGraphicFramePr>
            <a:graphicFrameLocks noChangeAspect="1"/>
          </p:cNvGraphicFramePr>
          <p:nvPr/>
        </p:nvGraphicFramePr>
        <p:xfrm>
          <a:off x="1619250" y="2565400"/>
          <a:ext cx="2265363" cy="2132013"/>
        </p:xfrm>
        <a:graphic>
          <a:graphicData uri="http://schemas.openxmlformats.org/presentationml/2006/ole">
            <mc:AlternateContent xmlns:mc="http://schemas.openxmlformats.org/markup-compatibility/2006">
              <mc:Choice xmlns:v="urn:schemas-microsoft-com:vml" Requires="v">
                <p:oleObj spid="_x0000_s96287" name="Acrobat Document" r:id="rId3" imgW="7550280" imgH="5337360" progId="AcroExch.Document.DC">
                  <p:embed/>
                </p:oleObj>
              </mc:Choice>
              <mc:Fallback>
                <p:oleObj name="Acrobat Document" r:id="rId3" imgW="7550280" imgH="5337360" progId="AcroExch.Document.DC">
                  <p:embed/>
                  <p:pic>
                    <p:nvPicPr>
                      <p:cNvPr id="0" name="Objekt 2"/>
                      <p:cNvPicPr>
                        <a:picLocks noChangeAspect="1" noChangeArrowheads="1"/>
                      </p:cNvPicPr>
                      <p:nvPr/>
                    </p:nvPicPr>
                    <p:blipFill>
                      <a:blip r:embed="rId4">
                        <a:extLst>
                          <a:ext uri="{28A0092B-C50C-407E-A947-70E740481C1C}">
                            <a14:useLocalDpi xmlns:a14="http://schemas.microsoft.com/office/drawing/2010/main" val="0"/>
                          </a:ext>
                        </a:extLst>
                      </a:blip>
                      <a:srcRect l="31761" b="9000"/>
                      <a:stretch>
                        <a:fillRect/>
                      </a:stretch>
                    </p:blipFill>
                    <p:spPr bwMode="auto">
                      <a:xfrm>
                        <a:off x="1619250" y="2565400"/>
                        <a:ext cx="2265363" cy="213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96260" name="Objekt 3"/>
          <p:cNvGraphicFramePr>
            <a:graphicFrameLocks noChangeAspect="1"/>
          </p:cNvGraphicFramePr>
          <p:nvPr/>
        </p:nvGraphicFramePr>
        <p:xfrm>
          <a:off x="4356100" y="2492375"/>
          <a:ext cx="2333625" cy="2198688"/>
        </p:xfrm>
        <a:graphic>
          <a:graphicData uri="http://schemas.openxmlformats.org/presentationml/2006/ole">
            <mc:AlternateContent xmlns:mc="http://schemas.openxmlformats.org/markup-compatibility/2006">
              <mc:Choice xmlns:v="urn:schemas-microsoft-com:vml" Requires="v">
                <p:oleObj spid="_x0000_s96288" name="Acrobat Document" r:id="rId5" imgW="7550280" imgH="5337360" progId="AcroExch.Document.DC">
                  <p:embed/>
                </p:oleObj>
              </mc:Choice>
              <mc:Fallback>
                <p:oleObj name="Acrobat Document" r:id="rId5" imgW="7550280" imgH="5337360" progId="AcroExch.Document.DC">
                  <p:embed/>
                  <p:pic>
                    <p:nvPicPr>
                      <p:cNvPr id="0" name="Objekt 3"/>
                      <p:cNvPicPr>
                        <a:picLocks noChangeAspect="1" noChangeArrowheads="1"/>
                      </p:cNvPicPr>
                      <p:nvPr/>
                    </p:nvPicPr>
                    <p:blipFill>
                      <a:blip r:embed="rId6">
                        <a:extLst>
                          <a:ext uri="{28A0092B-C50C-407E-A947-70E740481C1C}">
                            <a14:useLocalDpi xmlns:a14="http://schemas.microsoft.com/office/drawing/2010/main" val="0"/>
                          </a:ext>
                        </a:extLst>
                      </a:blip>
                      <a:srcRect l="31761" b="9000"/>
                      <a:stretch>
                        <a:fillRect/>
                      </a:stretch>
                    </p:blipFill>
                    <p:spPr bwMode="auto">
                      <a:xfrm>
                        <a:off x="4356100" y="2492375"/>
                        <a:ext cx="2333625" cy="2198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 name="Foliennummernplatzhalter 2"/>
          <p:cNvSpPr>
            <a:spLocks noGrp="1"/>
          </p:cNvSpPr>
          <p:nvPr>
            <p:ph type="sldNum" sz="quarter" idx="12"/>
          </p:nvPr>
        </p:nvSpPr>
        <p:spPr/>
        <p:txBody>
          <a:bodyPr/>
          <a:lstStyle/>
          <a:p>
            <a:pPr>
              <a:defRPr/>
            </a:pPr>
            <a:fld id="{F9BF4E21-09F1-4AFD-B79D-4881BB3F502D}" type="slidenum">
              <a:rPr lang="de-DE" altLang="de-DE" smtClean="0"/>
              <a:pPr>
                <a:defRPr/>
              </a:pPr>
              <a:t>24</a:t>
            </a:fld>
            <a:endParaRPr lang="de-DE" altLang="de-DE"/>
          </a:p>
        </p:txBody>
      </p:sp>
    </p:spTree>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hteck 2"/>
          <p:cNvSpPr/>
          <p:nvPr/>
        </p:nvSpPr>
        <p:spPr>
          <a:xfrm>
            <a:off x="539750" y="620713"/>
            <a:ext cx="7848600" cy="5262562"/>
          </a:xfrm>
          <a:prstGeom prst="rect">
            <a:avLst/>
          </a:prstGeom>
        </p:spPr>
        <p:txBody>
          <a:bodyPr>
            <a:spAutoFit/>
          </a:bodyPr>
          <a:lstStyle/>
          <a:p>
            <a:pPr fontAlgn="auto">
              <a:spcBef>
                <a:spcPts val="0"/>
              </a:spcBef>
              <a:spcAft>
                <a:spcPts val="0"/>
              </a:spcAft>
              <a:defRPr/>
            </a:pPr>
            <a:r>
              <a:rPr lang="de-DE" sz="3200" b="1" dirty="0">
                <a:solidFill>
                  <a:srgbClr val="0070C0"/>
                </a:solidFill>
              </a:rPr>
              <a:t>Eine Schrift für die Hand der Kinder</a:t>
            </a:r>
          </a:p>
          <a:p>
            <a:pPr fontAlgn="auto">
              <a:spcBef>
                <a:spcPts val="0"/>
              </a:spcBef>
              <a:spcAft>
                <a:spcPts val="0"/>
              </a:spcAft>
              <a:defRPr/>
            </a:pPr>
            <a:endParaRPr lang="de-DE" sz="1600" dirty="0"/>
          </a:p>
          <a:p>
            <a:pPr fontAlgn="auto">
              <a:spcBef>
                <a:spcPts val="0"/>
              </a:spcBef>
              <a:spcAft>
                <a:spcPts val="0"/>
              </a:spcAft>
              <a:defRPr/>
            </a:pPr>
            <a:r>
              <a:rPr lang="de-DE" sz="2000" dirty="0"/>
              <a:t>Nach dem Erwerb der Buchstaben erproben die Kinder Verbindungen von Buchstaben.</a:t>
            </a:r>
          </a:p>
          <a:p>
            <a:pPr fontAlgn="auto">
              <a:spcBef>
                <a:spcPts val="0"/>
              </a:spcBef>
              <a:spcAft>
                <a:spcPts val="0"/>
              </a:spcAft>
              <a:defRPr/>
            </a:pPr>
            <a:endParaRPr lang="de-DE" sz="1600" dirty="0"/>
          </a:p>
          <a:p>
            <a:pPr fontAlgn="auto">
              <a:spcBef>
                <a:spcPts val="0"/>
              </a:spcBef>
              <a:spcAft>
                <a:spcPts val="0"/>
              </a:spcAft>
              <a:defRPr/>
            </a:pPr>
            <a:r>
              <a:rPr lang="de-DE" sz="2000" dirty="0"/>
              <a:t>Mit der Grundschrift beginnt das Kind von Anfang an, seine </a:t>
            </a:r>
            <a:r>
              <a:rPr lang="de-DE" sz="2000" b="1" dirty="0">
                <a:solidFill>
                  <a:srgbClr val="0070C0"/>
                </a:solidFill>
              </a:rPr>
              <a:t>individuelle  Handschrift</a:t>
            </a:r>
            <a:r>
              <a:rPr lang="de-DE" sz="2000" dirty="0"/>
              <a:t> zu entwickeln. </a:t>
            </a:r>
          </a:p>
          <a:p>
            <a:pPr fontAlgn="auto">
              <a:spcBef>
                <a:spcPts val="0"/>
              </a:spcBef>
              <a:spcAft>
                <a:spcPts val="0"/>
              </a:spcAft>
              <a:defRPr/>
            </a:pPr>
            <a:endParaRPr lang="de-DE" sz="1600" dirty="0"/>
          </a:p>
          <a:p>
            <a:pPr fontAlgn="auto">
              <a:spcBef>
                <a:spcPts val="0"/>
              </a:spcBef>
              <a:spcAft>
                <a:spcPts val="0"/>
              </a:spcAft>
              <a:defRPr/>
            </a:pPr>
            <a:r>
              <a:rPr lang="de-DE" sz="2000" dirty="0"/>
              <a:t>Als Anspruch an die individuelle Schrift gelten von Anfang an </a:t>
            </a:r>
          </a:p>
          <a:p>
            <a:pPr fontAlgn="auto">
              <a:spcBef>
                <a:spcPts val="0"/>
              </a:spcBef>
              <a:spcAft>
                <a:spcPts val="0"/>
              </a:spcAft>
              <a:defRPr/>
            </a:pPr>
            <a:r>
              <a:rPr lang="de-DE" sz="2000" dirty="0"/>
              <a:t>die </a:t>
            </a:r>
            <a:r>
              <a:rPr lang="de-DE" sz="2000" b="1" dirty="0">
                <a:solidFill>
                  <a:srgbClr val="0070C0"/>
                </a:solidFill>
              </a:rPr>
              <a:t>drei Qualitäts-Kriterien: </a:t>
            </a:r>
          </a:p>
          <a:p>
            <a:pPr fontAlgn="auto">
              <a:spcBef>
                <a:spcPts val="0"/>
              </a:spcBef>
              <a:spcAft>
                <a:spcPts val="0"/>
              </a:spcAft>
              <a:defRPr/>
            </a:pPr>
            <a:endParaRPr lang="de-DE" sz="1200" b="1" dirty="0">
              <a:solidFill>
                <a:srgbClr val="0070C0"/>
              </a:solidFill>
            </a:endParaRPr>
          </a:p>
          <a:p>
            <a:pPr fontAlgn="auto">
              <a:spcBef>
                <a:spcPts val="0"/>
              </a:spcBef>
              <a:spcAft>
                <a:spcPts val="0"/>
              </a:spcAft>
              <a:defRPr/>
            </a:pPr>
            <a:r>
              <a:rPr lang="de-DE" sz="1400" b="1" dirty="0">
                <a:solidFill>
                  <a:srgbClr val="FF6600"/>
                </a:solidFill>
                <a:latin typeface="Arial"/>
                <a:cs typeface="Arial"/>
              </a:rPr>
              <a:t>►</a:t>
            </a:r>
            <a:r>
              <a:rPr lang="de-DE" sz="2000" b="1" dirty="0">
                <a:solidFill>
                  <a:srgbClr val="0070C0"/>
                </a:solidFill>
              </a:rPr>
              <a:t>formklare Buchstaben   </a:t>
            </a:r>
            <a:r>
              <a:rPr lang="de-DE" sz="1400" b="1" dirty="0">
                <a:solidFill>
                  <a:srgbClr val="FF6600"/>
                </a:solidFill>
                <a:latin typeface="Arial"/>
                <a:cs typeface="Arial"/>
              </a:rPr>
              <a:t>►</a:t>
            </a:r>
            <a:r>
              <a:rPr lang="de-DE" sz="2000" b="1" dirty="0">
                <a:solidFill>
                  <a:srgbClr val="0070C0"/>
                </a:solidFill>
              </a:rPr>
              <a:t>flüssig zu schreiben   </a:t>
            </a:r>
            <a:r>
              <a:rPr lang="de-DE" sz="1400" b="1" dirty="0">
                <a:solidFill>
                  <a:srgbClr val="FF6600"/>
                </a:solidFill>
                <a:latin typeface="Arial"/>
                <a:cs typeface="Arial"/>
              </a:rPr>
              <a:t>►</a:t>
            </a:r>
            <a:r>
              <a:rPr lang="de-DE" sz="2000" b="1" dirty="0">
                <a:solidFill>
                  <a:srgbClr val="0070C0"/>
                </a:solidFill>
              </a:rPr>
              <a:t>gut zu lesen.</a:t>
            </a:r>
          </a:p>
          <a:p>
            <a:pPr fontAlgn="auto">
              <a:spcBef>
                <a:spcPts val="0"/>
              </a:spcBef>
              <a:spcAft>
                <a:spcPts val="0"/>
              </a:spcAft>
              <a:defRPr/>
            </a:pPr>
            <a:endParaRPr lang="de-DE" sz="1600" dirty="0"/>
          </a:p>
          <a:p>
            <a:pPr fontAlgn="auto">
              <a:spcBef>
                <a:spcPts val="0"/>
              </a:spcBef>
              <a:spcAft>
                <a:spcPts val="0"/>
              </a:spcAft>
              <a:defRPr/>
            </a:pPr>
            <a:r>
              <a:rPr lang="de-DE" sz="2000" dirty="0"/>
              <a:t>Die Grundschrift ist also beides: </a:t>
            </a:r>
          </a:p>
          <a:p>
            <a:pPr fontAlgn="auto">
              <a:spcBef>
                <a:spcPts val="0"/>
              </a:spcBef>
              <a:spcAft>
                <a:spcPts val="0"/>
              </a:spcAft>
              <a:defRPr/>
            </a:pPr>
            <a:r>
              <a:rPr lang="de-DE" sz="2000" dirty="0"/>
              <a:t>Im </a:t>
            </a:r>
            <a:r>
              <a:rPr lang="de-DE" sz="2000" b="1" dirty="0">
                <a:solidFill>
                  <a:srgbClr val="0070C0"/>
                </a:solidFill>
              </a:rPr>
              <a:t>Formbestand</a:t>
            </a:r>
            <a:r>
              <a:rPr lang="de-DE" sz="2000" dirty="0"/>
              <a:t> an den klassischen Formen der </a:t>
            </a:r>
            <a:r>
              <a:rPr lang="de-DE" sz="2000" b="1" dirty="0">
                <a:solidFill>
                  <a:srgbClr val="0070C0"/>
                </a:solidFill>
              </a:rPr>
              <a:t>Druckschrift</a:t>
            </a:r>
            <a:r>
              <a:rPr lang="de-DE" sz="2000" dirty="0">
                <a:solidFill>
                  <a:srgbClr val="0070C0"/>
                </a:solidFill>
              </a:rPr>
              <a:t> </a:t>
            </a:r>
            <a:r>
              <a:rPr lang="de-DE" sz="2000" dirty="0"/>
              <a:t>orientiert, </a:t>
            </a:r>
          </a:p>
          <a:p>
            <a:pPr fontAlgn="auto">
              <a:spcBef>
                <a:spcPts val="0"/>
              </a:spcBef>
              <a:spcAft>
                <a:spcPts val="0"/>
              </a:spcAft>
              <a:defRPr/>
            </a:pPr>
            <a:r>
              <a:rPr lang="de-DE" sz="2000" dirty="0"/>
              <a:t>in ihrer </a:t>
            </a:r>
            <a:r>
              <a:rPr lang="de-DE" sz="2000" b="1" dirty="0">
                <a:solidFill>
                  <a:srgbClr val="0070C0"/>
                </a:solidFill>
              </a:rPr>
              <a:t>Funktion</a:t>
            </a:r>
            <a:r>
              <a:rPr lang="de-DE" sz="2000" dirty="0"/>
              <a:t> eine </a:t>
            </a:r>
            <a:r>
              <a:rPr lang="de-DE" sz="2000" b="1" dirty="0">
                <a:solidFill>
                  <a:srgbClr val="0070C0"/>
                </a:solidFill>
              </a:rPr>
              <a:t>Schreibschrift</a:t>
            </a:r>
            <a:r>
              <a:rPr lang="de-DE" sz="2000" dirty="0">
                <a:solidFill>
                  <a:srgbClr val="0070C0"/>
                </a:solidFill>
              </a:rPr>
              <a:t> </a:t>
            </a:r>
          </a:p>
          <a:p>
            <a:pPr fontAlgn="auto">
              <a:spcBef>
                <a:spcPts val="0"/>
              </a:spcBef>
              <a:spcAft>
                <a:spcPts val="0"/>
              </a:spcAft>
              <a:defRPr/>
            </a:pPr>
            <a:r>
              <a:rPr lang="de-DE" sz="2000" dirty="0"/>
              <a:t>ist die Grundschrift </a:t>
            </a:r>
            <a:r>
              <a:rPr lang="de-DE" sz="2000" b="1" dirty="0">
                <a:solidFill>
                  <a:srgbClr val="0070C0"/>
                </a:solidFill>
              </a:rPr>
              <a:t>eine Schrift für die Hand der Kinder</a:t>
            </a:r>
            <a:r>
              <a:rPr lang="de-DE" sz="2000" dirty="0"/>
              <a:t>. </a:t>
            </a:r>
          </a:p>
        </p:txBody>
      </p:sp>
      <p:sp>
        <p:nvSpPr>
          <p:cNvPr id="2" name="Foliennummernplatzhalter 1"/>
          <p:cNvSpPr>
            <a:spLocks noGrp="1"/>
          </p:cNvSpPr>
          <p:nvPr>
            <p:ph type="sldNum" sz="quarter" idx="12"/>
          </p:nvPr>
        </p:nvSpPr>
        <p:spPr/>
        <p:txBody>
          <a:bodyPr/>
          <a:lstStyle/>
          <a:p>
            <a:pPr>
              <a:defRPr/>
            </a:pPr>
            <a:fld id="{F9BF4E21-09F1-4AFD-B79D-4881BB3F502D}" type="slidenum">
              <a:rPr lang="de-DE" altLang="de-DE" smtClean="0"/>
              <a:pPr>
                <a:defRPr/>
              </a:pPr>
              <a:t>25</a:t>
            </a:fld>
            <a:endParaRPr lang="de-DE" altLang="de-DE"/>
          </a:p>
        </p:txBody>
      </p:sp>
    </p:spTree>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Titel 1"/>
          <p:cNvSpPr>
            <a:spLocks noGrp="1"/>
          </p:cNvSpPr>
          <p:nvPr>
            <p:ph type="title"/>
          </p:nvPr>
        </p:nvSpPr>
        <p:spPr/>
        <p:txBody>
          <a:bodyPr/>
          <a:lstStyle/>
          <a:p>
            <a:pPr eaLnBrk="1" hangingPunct="1"/>
            <a:r>
              <a:rPr lang="de-DE" altLang="de-DE" smtClean="0"/>
              <a:t> </a:t>
            </a:r>
          </a:p>
        </p:txBody>
      </p:sp>
      <p:sp>
        <p:nvSpPr>
          <p:cNvPr id="3" name="Inhaltsplatzhalter 2"/>
          <p:cNvSpPr>
            <a:spLocks noGrp="1"/>
          </p:cNvSpPr>
          <p:nvPr>
            <p:ph idx="1"/>
          </p:nvPr>
        </p:nvSpPr>
        <p:spPr>
          <a:xfrm>
            <a:off x="444500" y="1484313"/>
            <a:ext cx="8242300" cy="4841717"/>
          </a:xfrm>
        </p:spPr>
        <p:txBody>
          <a:bodyPr/>
          <a:lstStyle/>
          <a:p>
            <a:pPr eaLnBrk="1" hangingPunct="1">
              <a:buFont typeface="Arial" charset="0"/>
              <a:buNone/>
            </a:pPr>
            <a:r>
              <a:rPr lang="de-DE" altLang="de-DE" sz="2800" dirty="0" smtClean="0"/>
              <a:t>Sie ist eine </a:t>
            </a:r>
            <a:r>
              <a:rPr lang="de-DE" altLang="de-DE" sz="2800" dirty="0" smtClean="0">
                <a:solidFill>
                  <a:srgbClr val="C00000"/>
                </a:solidFill>
              </a:rPr>
              <a:t>handgeschriebene Druckschrift</a:t>
            </a:r>
            <a:r>
              <a:rPr lang="de-DE" altLang="de-DE" sz="2800" dirty="0" smtClean="0"/>
              <a:t>, </a:t>
            </a:r>
          </a:p>
          <a:p>
            <a:pPr eaLnBrk="1" hangingPunct="1">
              <a:buFont typeface="Arial" charset="0"/>
              <a:buNone/>
            </a:pPr>
            <a:r>
              <a:rPr lang="de-DE" altLang="de-DE" sz="2800" dirty="0" smtClean="0"/>
              <a:t>aber nicht geschrieben „wie gedruckt“, </a:t>
            </a:r>
          </a:p>
          <a:p>
            <a:pPr eaLnBrk="1" hangingPunct="1">
              <a:buFont typeface="Arial" charset="0"/>
              <a:buNone/>
            </a:pPr>
            <a:r>
              <a:rPr lang="de-DE" altLang="de-DE" sz="2800" dirty="0" smtClean="0"/>
              <a:t>sondern </a:t>
            </a:r>
          </a:p>
          <a:p>
            <a:pPr eaLnBrk="1" hangingPunct="1">
              <a:buFont typeface="Arial" charset="0"/>
              <a:buNone/>
            </a:pPr>
            <a:r>
              <a:rPr lang="de-DE" altLang="de-DE" sz="2800" dirty="0" smtClean="0">
                <a:solidFill>
                  <a:srgbClr val="C00000"/>
                </a:solidFill>
              </a:rPr>
              <a:t>in flüssiger Bewegung</a:t>
            </a:r>
            <a:r>
              <a:rPr lang="de-DE" altLang="de-DE" sz="2800" dirty="0" smtClean="0"/>
              <a:t>:</a:t>
            </a:r>
          </a:p>
          <a:p>
            <a:pPr eaLnBrk="1" hangingPunct="1">
              <a:buFont typeface="Arial" charset="0"/>
              <a:buNone/>
            </a:pPr>
            <a:endParaRPr lang="de-DE" altLang="de-DE" sz="2400" dirty="0" smtClean="0"/>
          </a:p>
          <a:p>
            <a:pPr eaLnBrk="1" hangingPunct="1">
              <a:buFont typeface="Arial" charset="0"/>
              <a:buNone/>
            </a:pPr>
            <a:endParaRPr lang="de-DE" altLang="de-DE" sz="2400" dirty="0" smtClean="0">
              <a:solidFill>
                <a:schemeClr val="tx2"/>
              </a:solidFill>
            </a:endParaRPr>
          </a:p>
          <a:p>
            <a:pPr eaLnBrk="1" hangingPunct="1">
              <a:buFont typeface="Arial" charset="0"/>
              <a:buNone/>
            </a:pPr>
            <a:r>
              <a:rPr lang="de-DE" altLang="de-DE" sz="2400" dirty="0" smtClean="0">
                <a:solidFill>
                  <a:schemeClr val="tx2"/>
                </a:solidFill>
              </a:rPr>
              <a:t> Druckschrift            </a:t>
            </a:r>
            <a:r>
              <a:rPr lang="de-DE" altLang="de-DE" sz="2400" dirty="0" smtClean="0">
                <a:solidFill>
                  <a:schemeClr val="tx2"/>
                </a:solidFill>
              </a:rPr>
              <a:t>Grundschrift </a:t>
            </a:r>
            <a:r>
              <a:rPr lang="de-DE" altLang="de-DE" sz="2400" dirty="0" smtClean="0"/>
              <a:t>	 		</a:t>
            </a:r>
            <a:r>
              <a:rPr lang="de-DE" altLang="de-DE" sz="2400" dirty="0" smtClean="0">
                <a:solidFill>
                  <a:schemeClr val="tx2"/>
                </a:solidFill>
              </a:rPr>
              <a:t> </a:t>
            </a:r>
            <a:r>
              <a:rPr lang="de-DE" altLang="de-DE" sz="2400" dirty="0" smtClean="0"/>
              <a:t>		</a:t>
            </a:r>
            <a:endParaRPr lang="de-DE" altLang="de-DE" dirty="0" smtClean="0"/>
          </a:p>
          <a:p>
            <a:pPr eaLnBrk="1" hangingPunct="1">
              <a:buFont typeface="Arial" charset="0"/>
              <a:buNone/>
            </a:pPr>
            <a:r>
              <a:rPr lang="de-DE" altLang="de-DE" sz="2400" dirty="0" smtClean="0"/>
              <a:t>	 </a:t>
            </a:r>
          </a:p>
          <a:p>
            <a:pPr eaLnBrk="1" hangingPunct="1">
              <a:buFont typeface="Arial" charset="0"/>
              <a:buNone/>
            </a:pPr>
            <a:r>
              <a:rPr lang="de-DE" altLang="de-DE" sz="2400" dirty="0" smtClean="0"/>
              <a:t>					            	 </a:t>
            </a:r>
          </a:p>
          <a:p>
            <a:pPr eaLnBrk="1" hangingPunct="1">
              <a:buFont typeface="Arial" charset="0"/>
              <a:buNone/>
            </a:pPr>
            <a:endParaRPr lang="de-DE" altLang="de-DE" sz="2400" dirty="0" smtClean="0"/>
          </a:p>
          <a:p>
            <a:pPr eaLnBrk="1" hangingPunct="1">
              <a:buFont typeface="Arial" charset="0"/>
              <a:buNone/>
            </a:pPr>
            <a:endParaRPr lang="de-DE" altLang="de-DE" sz="2400" dirty="0" smtClean="0"/>
          </a:p>
          <a:p>
            <a:pPr eaLnBrk="1" hangingPunct="1">
              <a:buFont typeface="Arial" charset="0"/>
              <a:buNone/>
            </a:pPr>
            <a:endParaRPr lang="de-DE" altLang="de-DE" dirty="0" smtClean="0"/>
          </a:p>
          <a:p>
            <a:pPr eaLnBrk="1" hangingPunct="1">
              <a:buFont typeface="Arial" charset="0"/>
              <a:buNone/>
            </a:pPr>
            <a:endParaRPr lang="de-DE" altLang="de-DE" dirty="0" smtClean="0"/>
          </a:p>
          <a:p>
            <a:pPr eaLnBrk="1" hangingPunct="1">
              <a:buFont typeface="Arial" charset="0"/>
              <a:buNone/>
            </a:pPr>
            <a:endParaRPr lang="de-DE" altLang="de-DE" dirty="0" smtClean="0"/>
          </a:p>
          <a:p>
            <a:pPr eaLnBrk="1" hangingPunct="1"/>
            <a:endParaRPr lang="de-DE" altLang="de-DE" dirty="0" smtClean="0"/>
          </a:p>
        </p:txBody>
      </p:sp>
      <p:pic>
        <p:nvPicPr>
          <p:cNvPr id="4" name="Picture 2" descr="C:\Users\Horst\Documents\Meine Scans\Scannen0068.bmp"/>
          <p:cNvPicPr>
            <a:picLocks noChangeAspect="1" noChangeArrowheads="1"/>
          </p:cNvPicPr>
          <p:nvPr/>
        </p:nvPicPr>
        <p:blipFill>
          <a:blip r:embed="rId2"/>
          <a:srcRect/>
          <a:stretch>
            <a:fillRect/>
          </a:stretch>
        </p:blipFill>
        <p:spPr bwMode="auto">
          <a:xfrm>
            <a:off x="1979613" y="404813"/>
            <a:ext cx="4632325" cy="927100"/>
          </a:xfrm>
          <a:prstGeom prst="rect">
            <a:avLst/>
          </a:prstGeom>
        </p:spPr>
        <p:style>
          <a:lnRef idx="1">
            <a:schemeClr val="accent1"/>
          </a:lnRef>
          <a:fillRef idx="2">
            <a:schemeClr val="accent1"/>
          </a:fillRef>
          <a:effectRef idx="1">
            <a:schemeClr val="accent1"/>
          </a:effectRef>
          <a:fontRef idx="minor">
            <a:schemeClr val="dk1"/>
          </a:fontRef>
        </p:style>
      </p:pic>
      <p:pic>
        <p:nvPicPr>
          <p:cNvPr id="1029" name="Picture 5" descr="C:\Users\Horst\Documents\Meine Scans\Scannen0119.bmp"/>
          <p:cNvPicPr>
            <a:picLocks noChangeAspect="1" noChangeArrowheads="1"/>
          </p:cNvPicPr>
          <p:nvPr/>
        </p:nvPicPr>
        <p:blipFill>
          <a:blip r:embed="rId3">
            <a:extLst>
              <a:ext uri="{28A0092B-C50C-407E-A947-70E740481C1C}">
                <a14:useLocalDpi xmlns:a14="http://schemas.microsoft.com/office/drawing/2010/main" val="0"/>
              </a:ext>
            </a:extLst>
          </a:blip>
          <a:srcRect t="20413" b="11665"/>
          <a:stretch>
            <a:fillRect/>
          </a:stretch>
        </p:blipFill>
        <p:spPr bwMode="auto">
          <a:xfrm>
            <a:off x="468313" y="5229225"/>
            <a:ext cx="938212"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Users\Horst\Documents\Meine Scans\Scannen0120.bmp"/>
          <p:cNvPicPr>
            <a:picLocks noChangeAspect="1" noChangeArrowheads="1"/>
          </p:cNvPicPr>
          <p:nvPr/>
        </p:nvPicPr>
        <p:blipFill>
          <a:blip r:embed="rId4">
            <a:extLst>
              <a:ext uri="{28A0092B-C50C-407E-A947-70E740481C1C}">
                <a14:useLocalDpi xmlns:a14="http://schemas.microsoft.com/office/drawing/2010/main" val="0"/>
              </a:ext>
            </a:extLst>
          </a:blip>
          <a:srcRect t="20413" b="11665"/>
          <a:stretch>
            <a:fillRect/>
          </a:stretch>
        </p:blipFill>
        <p:spPr bwMode="auto">
          <a:xfrm>
            <a:off x="3059113" y="5229225"/>
            <a:ext cx="12319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8311" name="Foliennummernplatzhalter 9"/>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fld id="{8C3919E6-C238-413D-A930-371A264585FC}" type="slidenum">
              <a:rPr lang="de-DE" altLang="de-DE" sz="1200" smtClean="0">
                <a:solidFill>
                  <a:srgbClr val="898989"/>
                </a:solidFill>
              </a:rPr>
              <a:pPr>
                <a:spcBef>
                  <a:spcPct val="0"/>
                </a:spcBef>
                <a:buFontTx/>
                <a:buNone/>
              </a:pPr>
              <a:t>26</a:t>
            </a:fld>
            <a:endParaRPr lang="de-DE" altLang="de-DE" sz="1200" smtClean="0">
              <a:solidFill>
                <a:srgbClr val="898989"/>
              </a:solidFill>
            </a:endParaRPr>
          </a:p>
        </p:txBody>
      </p:sp>
      <p:pic>
        <p:nvPicPr>
          <p:cNvPr id="9" name="Inhaltsplatzhalter 16" descr="img014.jpg"/>
          <p:cNvPicPr>
            <a:picLocks/>
          </p:cNvPicPr>
          <p:nvPr/>
        </p:nvPicPr>
        <p:blipFill>
          <a:blip r:embed="rId5">
            <a:extLst>
              <a:ext uri="{28A0092B-C50C-407E-A947-70E740481C1C}">
                <a14:useLocalDpi xmlns:a14="http://schemas.microsoft.com/office/drawing/2010/main" val="0"/>
              </a:ext>
            </a:extLst>
          </a:blip>
          <a:srcRect/>
          <a:stretch>
            <a:fillRect/>
          </a:stretch>
        </p:blipFill>
        <p:spPr bwMode="auto">
          <a:xfrm>
            <a:off x="4966792" y="2882900"/>
            <a:ext cx="3847008" cy="3781425"/>
          </a:xfrm>
          <a:prstGeom prst="rect">
            <a:avLst/>
          </a:prstGeom>
          <a:noFill/>
          <a:ln w="9525">
            <a:solidFill>
              <a:srgbClr val="00B0F0"/>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029"/>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030"/>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2"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1+#ppt_w/2"/>
                                          </p:val>
                                        </p:tav>
                                        <p:tav tm="100000">
                                          <p:val>
                                            <p:strVal val="#ppt_x"/>
                                          </p:val>
                                        </p:tav>
                                      </p:tavLst>
                                    </p:anim>
                                    <p:anim calcmode="lin" valueType="num">
                                      <p:cBhvr additive="base">
                                        <p:cTn id="20"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Titel 1"/>
          <p:cNvSpPr>
            <a:spLocks noGrp="1"/>
          </p:cNvSpPr>
          <p:nvPr>
            <p:ph type="title"/>
          </p:nvPr>
        </p:nvSpPr>
        <p:spPr/>
        <p:txBody>
          <a:bodyPr/>
          <a:lstStyle/>
          <a:p>
            <a:pPr eaLnBrk="1" hangingPunct="1"/>
            <a:r>
              <a:rPr lang="de-DE" altLang="de-DE" sz="3600" b="1" smtClean="0">
                <a:solidFill>
                  <a:srgbClr val="0070C0"/>
                </a:solidFill>
                <a:latin typeface="Grundschrift" pitchFamily="66" charset="0"/>
              </a:rPr>
              <a:t>Grundschrift</a:t>
            </a:r>
            <a:r>
              <a:rPr lang="de-DE" altLang="de-DE" sz="3600" smtClean="0">
                <a:solidFill>
                  <a:srgbClr val="0070C0"/>
                </a:solidFill>
                <a:latin typeface="Grundschrift" pitchFamily="66" charset="0"/>
              </a:rPr>
              <a:t>: Wendebogen</a:t>
            </a:r>
          </a:p>
        </p:txBody>
      </p:sp>
      <p:pic>
        <p:nvPicPr>
          <p:cNvPr id="6" name="Picture 1" descr="C:\Users\Horst\Documents\Meine Scans\Scannen0003.bmp"/>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l="2043" t="13326" r="51749" b="19987"/>
          <a:stretch>
            <a:fillRect/>
          </a:stretch>
        </p:blipFill>
        <p:spPr>
          <a:xfrm>
            <a:off x="2195513" y="5013325"/>
            <a:ext cx="2443162" cy="720725"/>
          </a:xfrm>
        </p:spPr>
      </p:pic>
      <p:pic>
        <p:nvPicPr>
          <p:cNvPr id="7" name="Picture 1" descr="C:\Users\Horst\Documents\Meine Scans\Scannen0003.bmp"/>
          <p:cNvPicPr>
            <a:picLocks noChangeAspect="1" noChangeArrowheads="1"/>
          </p:cNvPicPr>
          <p:nvPr/>
        </p:nvPicPr>
        <p:blipFill>
          <a:blip r:embed="rId2">
            <a:extLst>
              <a:ext uri="{28A0092B-C50C-407E-A947-70E740481C1C}">
                <a14:useLocalDpi xmlns:a14="http://schemas.microsoft.com/office/drawing/2010/main" val="0"/>
              </a:ext>
            </a:extLst>
          </a:blip>
          <a:srcRect l="47662" t="13326" r="4085" b="19987"/>
          <a:stretch>
            <a:fillRect/>
          </a:stretch>
        </p:blipFill>
        <p:spPr bwMode="auto">
          <a:xfrm>
            <a:off x="4716463" y="5013325"/>
            <a:ext cx="2551112"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873"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14661" y="1557338"/>
            <a:ext cx="1752600" cy="1033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8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27323" y="2492375"/>
            <a:ext cx="2724150" cy="1204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87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71786" y="3716338"/>
            <a:ext cx="2724150" cy="1033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876"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32363" y="1412875"/>
            <a:ext cx="1714500"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877"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787900" y="2565400"/>
            <a:ext cx="2476500" cy="1133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878" name="Picture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59338" y="3716338"/>
            <a:ext cx="2476500" cy="11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Foliennummernplatzhalter 1"/>
          <p:cNvSpPr>
            <a:spLocks noGrp="1"/>
          </p:cNvSpPr>
          <p:nvPr>
            <p:ph type="sldNum" sz="quarter" idx="12"/>
          </p:nvPr>
        </p:nvSpPr>
        <p:spPr/>
        <p:txBody>
          <a:bodyPr/>
          <a:lstStyle/>
          <a:p>
            <a:pPr>
              <a:defRPr/>
            </a:pPr>
            <a:fld id="{0DA3145F-D808-4F43-A68F-D1101EAF50D9}" type="slidenum">
              <a:rPr lang="de-DE" altLang="de-DE" smtClean="0"/>
              <a:pPr>
                <a:defRPr/>
              </a:pPr>
              <a:t>27</a:t>
            </a:fld>
            <a:endParaRPr lang="de-DE" altLang="de-DE"/>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7987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79874"/>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79875"/>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79876"/>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79877"/>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79878"/>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Titel 5"/>
          <p:cNvSpPr>
            <a:spLocks noGrp="1"/>
          </p:cNvSpPr>
          <p:nvPr>
            <p:ph type="title"/>
          </p:nvPr>
        </p:nvSpPr>
        <p:spPr>
          <a:xfrm>
            <a:off x="539750" y="333375"/>
            <a:ext cx="3008313" cy="2087563"/>
          </a:xfrm>
        </p:spPr>
        <p:txBody>
          <a:bodyPr/>
          <a:lstStyle/>
          <a:p>
            <a:pPr eaLnBrk="1" hangingPunct="1"/>
            <a:r>
              <a:rPr lang="de-DE" altLang="de-DE" sz="3200" b="0" smtClean="0">
                <a:solidFill>
                  <a:schemeClr val="tx2"/>
                </a:solidFill>
              </a:rPr>
              <a:t>Grundschrift-Buchstaben:</a:t>
            </a:r>
            <a:br>
              <a:rPr lang="de-DE" altLang="de-DE" sz="3200" b="0" smtClean="0">
                <a:solidFill>
                  <a:schemeClr val="tx2"/>
                </a:solidFill>
              </a:rPr>
            </a:br>
            <a:r>
              <a:rPr lang="de-DE" altLang="de-DE" sz="3200" smtClean="0">
                <a:solidFill>
                  <a:schemeClr val="tx2"/>
                </a:solidFill>
              </a:rPr>
              <a:t>Bewegungs-gruppen</a:t>
            </a:r>
          </a:p>
        </p:txBody>
      </p:sp>
      <p:pic>
        <p:nvPicPr>
          <p:cNvPr id="100356" name="Picture 2"/>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l="29875" t="6905" r="30235" b="6684"/>
          <a:stretch/>
        </p:blipFill>
        <p:spPr>
          <a:xfrm>
            <a:off x="3898900" y="241105"/>
            <a:ext cx="4229099" cy="6473778"/>
          </a:xfrm>
        </p:spPr>
      </p:pic>
      <p:sp>
        <p:nvSpPr>
          <p:cNvPr id="2" name="Foliennummernplatzhalter 1"/>
          <p:cNvSpPr>
            <a:spLocks noGrp="1"/>
          </p:cNvSpPr>
          <p:nvPr>
            <p:ph type="sldNum" sz="quarter" idx="12"/>
          </p:nvPr>
        </p:nvSpPr>
        <p:spPr/>
        <p:txBody>
          <a:bodyPr/>
          <a:lstStyle/>
          <a:p>
            <a:pPr>
              <a:defRPr/>
            </a:pPr>
            <a:fld id="{53282E0B-C650-4863-9D40-D179DE82450F}" type="slidenum">
              <a:rPr lang="de-DE" altLang="de-DE" smtClean="0"/>
              <a:pPr>
                <a:defRPr/>
              </a:pPr>
              <a:t>28</a:t>
            </a:fld>
            <a:endParaRPr lang="de-DE" altLang="de-DE"/>
          </a:p>
        </p:txBody>
      </p:sp>
    </p:spTree>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p:txBody>
          <a:bodyPr rtlCol="0">
            <a:normAutofit fontScale="90000"/>
          </a:bodyPr>
          <a:lstStyle/>
          <a:p>
            <a:pPr eaLnBrk="1" fontAlgn="auto" hangingPunct="1">
              <a:spcAft>
                <a:spcPts val="0"/>
              </a:spcAft>
              <a:defRPr/>
            </a:pPr>
            <a:r>
              <a:rPr lang="de-DE" dirty="0" smtClean="0">
                <a:solidFill>
                  <a:srgbClr val="002060"/>
                </a:solidFill>
              </a:rPr>
              <a:t/>
            </a:r>
            <a:br>
              <a:rPr lang="de-DE" dirty="0" smtClean="0">
                <a:solidFill>
                  <a:srgbClr val="002060"/>
                </a:solidFill>
              </a:rPr>
            </a:br>
            <a:r>
              <a:rPr lang="de-DE" sz="3600" dirty="0" smtClean="0">
                <a:solidFill>
                  <a:schemeClr val="tx2"/>
                </a:solidFill>
              </a:rPr>
              <a:t>2. Phase: </a:t>
            </a:r>
            <a:r>
              <a:rPr lang="de-DE" sz="3600" b="1" dirty="0" smtClean="0">
                <a:solidFill>
                  <a:schemeClr val="tx2"/>
                </a:solidFill>
              </a:rPr>
              <a:t>Verbindungen</a:t>
            </a:r>
            <a:r>
              <a:rPr lang="de-DE" sz="3600" dirty="0" smtClean="0">
                <a:solidFill>
                  <a:schemeClr val="tx2"/>
                </a:solidFill>
              </a:rPr>
              <a:t> ausprobieren: </a:t>
            </a:r>
            <a:br>
              <a:rPr lang="de-DE" sz="3600" dirty="0" smtClean="0">
                <a:solidFill>
                  <a:schemeClr val="tx2"/>
                </a:solidFill>
              </a:rPr>
            </a:br>
            <a:r>
              <a:rPr lang="de-DE" sz="3600" dirty="0" smtClean="0">
                <a:solidFill>
                  <a:schemeClr val="tx2"/>
                </a:solidFill>
              </a:rPr>
              <a:t>„Schreiben mit Schwung“</a:t>
            </a:r>
            <a:r>
              <a:rPr lang="de-DE" dirty="0" smtClean="0">
                <a:solidFill>
                  <a:srgbClr val="002060"/>
                </a:solidFill>
              </a:rPr>
              <a:t/>
            </a:r>
            <a:br>
              <a:rPr lang="de-DE" dirty="0" smtClean="0">
                <a:solidFill>
                  <a:srgbClr val="002060"/>
                </a:solidFill>
              </a:rPr>
            </a:br>
            <a:endParaRPr lang="de-DE" dirty="0"/>
          </a:p>
        </p:txBody>
      </p:sp>
      <p:pic>
        <p:nvPicPr>
          <p:cNvPr id="101379" name="Picture 1" descr="C:\Users\Horst\Dropbox\designritter\Schreiben26.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060575" y="1600200"/>
            <a:ext cx="5022850" cy="4525963"/>
          </a:xfrm>
        </p:spPr>
      </p:pic>
      <p:sp>
        <p:nvSpPr>
          <p:cNvPr id="2" name="Foliennummernplatzhalter 1"/>
          <p:cNvSpPr>
            <a:spLocks noGrp="1"/>
          </p:cNvSpPr>
          <p:nvPr>
            <p:ph type="sldNum" sz="quarter" idx="12"/>
          </p:nvPr>
        </p:nvSpPr>
        <p:spPr/>
        <p:txBody>
          <a:bodyPr/>
          <a:lstStyle/>
          <a:p>
            <a:pPr>
              <a:defRPr/>
            </a:pPr>
            <a:fld id="{65786221-BAE7-4908-BCFE-F24A6374FF78}" type="slidenum">
              <a:rPr lang="de-DE" altLang="de-DE" smtClean="0"/>
              <a:pPr>
                <a:defRPr/>
              </a:pPr>
              <a:t>29</a:t>
            </a:fld>
            <a:endParaRPr lang="de-DE" altLang="de-DE"/>
          </a:p>
        </p:txBody>
      </p:sp>
    </p:spTree>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fik 1"/>
          <p:cNvPicPr>
            <a:picLocks noChangeAspect="1"/>
          </p:cNvPicPr>
          <p:nvPr/>
        </p:nvPicPr>
        <p:blipFill>
          <a:blip r:embed="rId2"/>
          <a:stretch>
            <a:fillRect/>
          </a:stretch>
        </p:blipFill>
        <p:spPr>
          <a:xfrm>
            <a:off x="1331913" y="333375"/>
            <a:ext cx="6427787" cy="6164263"/>
          </a:xfrm>
          <a:prstGeom prst="rect">
            <a:avLst/>
          </a:prstGeom>
          <a:ln>
            <a:noFill/>
          </a:ln>
          <a:effectLst>
            <a:outerShdw blurRad="190500" algn="tl" rotWithShape="0">
              <a:srgbClr val="000000">
                <a:alpha val="70000"/>
              </a:srgbClr>
            </a:outerShdw>
          </a:effectLst>
        </p:spPr>
      </p:pic>
      <p:sp>
        <p:nvSpPr>
          <p:cNvPr id="3" name="Foliennummernplatzhalter 2"/>
          <p:cNvSpPr>
            <a:spLocks noGrp="1"/>
          </p:cNvSpPr>
          <p:nvPr>
            <p:ph type="sldNum" sz="quarter" idx="12"/>
          </p:nvPr>
        </p:nvSpPr>
        <p:spPr/>
        <p:txBody>
          <a:bodyPr/>
          <a:lstStyle/>
          <a:p>
            <a:pPr>
              <a:defRPr/>
            </a:pPr>
            <a:fld id="{F9BF4E21-09F1-4AFD-B79D-4881BB3F502D}" type="slidenum">
              <a:rPr lang="de-DE" altLang="de-DE" smtClean="0"/>
              <a:pPr>
                <a:defRPr/>
              </a:pPr>
              <a:t>3</a:t>
            </a:fld>
            <a:endParaRPr lang="de-DE" altLang="de-DE"/>
          </a:p>
        </p:txBody>
      </p:sp>
    </p:spTree>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Bild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7908" y="1047328"/>
            <a:ext cx="7556500" cy="5334000"/>
          </a:xfrm>
          <a:prstGeom prst="rect">
            <a:avLst/>
          </a:prstGeom>
        </p:spPr>
      </p:pic>
      <p:sp>
        <p:nvSpPr>
          <p:cNvPr id="102403" name="Textfeld 4"/>
          <p:cNvSpPr txBox="1">
            <a:spLocks noChangeArrowheads="1"/>
          </p:cNvSpPr>
          <p:nvPr/>
        </p:nvSpPr>
        <p:spPr bwMode="auto">
          <a:xfrm>
            <a:off x="539750" y="333375"/>
            <a:ext cx="829468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de-DE" altLang="de-DE" dirty="0">
                <a:solidFill>
                  <a:srgbClr val="002060"/>
                </a:solidFill>
              </a:rPr>
              <a:t>Grundschrift Phase 2: Buchstaben-Verbindungen</a:t>
            </a:r>
          </a:p>
        </p:txBody>
      </p:sp>
      <p:sp>
        <p:nvSpPr>
          <p:cNvPr id="2" name="Textfeld 1"/>
          <p:cNvSpPr txBox="1"/>
          <p:nvPr/>
        </p:nvSpPr>
        <p:spPr>
          <a:xfrm>
            <a:off x="3492500" y="5516563"/>
            <a:ext cx="4824413" cy="400050"/>
          </a:xfrm>
          <a:prstGeom prst="rect">
            <a:avLst/>
          </a:prstGeom>
          <a:noFill/>
        </p:spPr>
        <p:txBody>
          <a:bodyPr>
            <a:spAutoFit/>
          </a:bodyPr>
          <a:lstStyle/>
          <a:p>
            <a:pPr algn="ctr">
              <a:defRPr/>
            </a:pPr>
            <a:r>
              <a:rPr lang="de-DE" sz="2000" dirty="0">
                <a:solidFill>
                  <a:srgbClr val="0070C0"/>
                </a:solidFill>
                <a:effectLst>
                  <a:outerShdw blurRad="38100" dist="38100" dir="2700000" algn="tl">
                    <a:srgbClr val="000000">
                      <a:alpha val="43137"/>
                    </a:srgbClr>
                  </a:outerShdw>
                </a:effectLst>
              </a:rPr>
              <a:t>Angebote, Modelle – nicht „Vor-Schriften“!</a:t>
            </a:r>
          </a:p>
        </p:txBody>
      </p:sp>
      <p:sp>
        <p:nvSpPr>
          <p:cNvPr id="3" name="Foliennummernplatzhalter 2"/>
          <p:cNvSpPr>
            <a:spLocks noGrp="1"/>
          </p:cNvSpPr>
          <p:nvPr>
            <p:ph type="sldNum" sz="quarter" idx="12"/>
          </p:nvPr>
        </p:nvSpPr>
        <p:spPr/>
        <p:txBody>
          <a:bodyPr/>
          <a:lstStyle/>
          <a:p>
            <a:pPr>
              <a:defRPr/>
            </a:pPr>
            <a:fld id="{36449F2C-0CAA-4425-AEBB-B0F21EB6255F}" type="slidenum">
              <a:rPr lang="de-DE" altLang="de-DE" smtClean="0"/>
              <a:pPr>
                <a:defRPr/>
              </a:pPr>
              <a:t>30</a:t>
            </a:fld>
            <a:endParaRPr lang="de-DE" altLang="de-DE"/>
          </a:p>
        </p:txBody>
      </p:sp>
    </p:spTree>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hteck 2"/>
          <p:cNvSpPr/>
          <p:nvPr/>
        </p:nvSpPr>
        <p:spPr>
          <a:xfrm>
            <a:off x="276225" y="260350"/>
            <a:ext cx="8640763" cy="954088"/>
          </a:xfrm>
          <a:prstGeom prst="rect">
            <a:avLst/>
          </a:prstGeom>
        </p:spPr>
        <p:txBody>
          <a:bodyPr>
            <a:spAutoFit/>
          </a:bodyPr>
          <a:lstStyle/>
          <a:p>
            <a:pPr algn="ctr" eaLnBrk="1" fontAlgn="auto" hangingPunct="1">
              <a:spcBef>
                <a:spcPts val="0"/>
              </a:spcBef>
              <a:spcAft>
                <a:spcPts val="0"/>
              </a:spcAft>
              <a:defRPr/>
            </a:pPr>
            <a:r>
              <a:rPr lang="de-DE" sz="2800" kern="0" dirty="0">
                <a:solidFill>
                  <a:srgbClr val="336699"/>
                </a:solidFill>
                <a:latin typeface="+mn-lt"/>
                <a:cs typeface="+mn-cs"/>
              </a:rPr>
              <a:t>Jedes Kind prüft selbst:</a:t>
            </a:r>
            <a:br>
              <a:rPr lang="de-DE" sz="2800" kern="0" dirty="0">
                <a:solidFill>
                  <a:srgbClr val="336699"/>
                </a:solidFill>
                <a:latin typeface="+mn-lt"/>
                <a:cs typeface="+mn-cs"/>
              </a:rPr>
            </a:br>
            <a:r>
              <a:rPr lang="de-DE" sz="2800" kern="0" dirty="0">
                <a:solidFill>
                  <a:srgbClr val="336699"/>
                </a:solidFill>
                <a:latin typeface="+mn-lt"/>
                <a:cs typeface="+mn-cs"/>
              </a:rPr>
              <a:t>Welche Wörter habe ich mit Schwung geschrieben?</a:t>
            </a:r>
            <a:endParaRPr lang="de-DE" sz="1600" kern="0" dirty="0">
              <a:solidFill>
                <a:srgbClr val="336699"/>
              </a:solidFill>
              <a:latin typeface="+mn-lt"/>
              <a:cs typeface="+mn-cs"/>
            </a:endParaRPr>
          </a:p>
        </p:txBody>
      </p:sp>
      <p:pic>
        <p:nvPicPr>
          <p:cNvPr id="103427" name="Picture 6" descr="Schreiben6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7088" y="1341438"/>
            <a:ext cx="7453312" cy="4967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Foliennummernplatzhalter 1"/>
          <p:cNvSpPr>
            <a:spLocks noGrp="1"/>
          </p:cNvSpPr>
          <p:nvPr>
            <p:ph type="sldNum" sz="quarter" idx="12"/>
          </p:nvPr>
        </p:nvSpPr>
        <p:spPr/>
        <p:txBody>
          <a:bodyPr/>
          <a:lstStyle/>
          <a:p>
            <a:pPr>
              <a:defRPr/>
            </a:pPr>
            <a:fld id="{3D1F6A3E-6586-48B4-8B26-1B2709A86442}" type="slidenum">
              <a:rPr lang="de-DE" altLang="de-DE" smtClean="0"/>
              <a:pPr>
                <a:defRPr/>
              </a:pPr>
              <a:t>31</a:t>
            </a:fld>
            <a:endParaRPr lang="de-DE" altLang="de-DE"/>
          </a:p>
        </p:txBody>
      </p:sp>
    </p:spTree>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450" name="Grafik 2"/>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76375" y="1268413"/>
            <a:ext cx="6480175" cy="4827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feld 3"/>
          <p:cNvSpPr txBox="1"/>
          <p:nvPr/>
        </p:nvSpPr>
        <p:spPr>
          <a:xfrm>
            <a:off x="2695575" y="6218238"/>
            <a:ext cx="4032250" cy="369887"/>
          </a:xfrm>
          <a:prstGeom prst="rect">
            <a:avLst/>
          </a:prstGeom>
          <a:noFill/>
        </p:spPr>
        <p:txBody>
          <a:bodyPr>
            <a:spAutoFit/>
          </a:bodyPr>
          <a:lstStyle/>
          <a:p>
            <a:pPr eaLnBrk="1" hangingPunct="1">
              <a:defRPr/>
            </a:pPr>
            <a:r>
              <a:rPr lang="de-DE" dirty="0">
                <a:solidFill>
                  <a:srgbClr val="990000"/>
                </a:solidFill>
                <a:latin typeface="+mn-lt"/>
                <a:cs typeface="+mn-cs"/>
              </a:rPr>
              <a:t>Gut geschrieben? Selbsteinschätzung</a:t>
            </a:r>
          </a:p>
        </p:txBody>
      </p:sp>
      <p:sp>
        <p:nvSpPr>
          <p:cNvPr id="2" name="Textfeld 1"/>
          <p:cNvSpPr txBox="1"/>
          <p:nvPr/>
        </p:nvSpPr>
        <p:spPr>
          <a:xfrm>
            <a:off x="1476375" y="476250"/>
            <a:ext cx="6480175" cy="585788"/>
          </a:xfrm>
          <a:prstGeom prst="rect">
            <a:avLst/>
          </a:prstGeom>
          <a:noFill/>
        </p:spPr>
        <p:txBody>
          <a:bodyPr>
            <a:spAutoFit/>
          </a:bodyPr>
          <a:lstStyle/>
          <a:p>
            <a:pPr algn="ctr" eaLnBrk="1" hangingPunct="1">
              <a:defRPr/>
            </a:pPr>
            <a:r>
              <a:rPr lang="de-DE" sz="3200" dirty="0">
                <a:solidFill>
                  <a:srgbClr val="336699"/>
                </a:solidFill>
              </a:rPr>
              <a:t>Schriftgespräche</a:t>
            </a:r>
          </a:p>
        </p:txBody>
      </p:sp>
      <p:sp>
        <p:nvSpPr>
          <p:cNvPr id="3" name="Foliennummernplatzhalter 2"/>
          <p:cNvSpPr>
            <a:spLocks noGrp="1"/>
          </p:cNvSpPr>
          <p:nvPr>
            <p:ph type="sldNum" sz="quarter" idx="12"/>
          </p:nvPr>
        </p:nvSpPr>
        <p:spPr/>
        <p:txBody>
          <a:bodyPr/>
          <a:lstStyle/>
          <a:p>
            <a:pPr>
              <a:defRPr/>
            </a:pPr>
            <a:fld id="{ABEF53F7-F812-4A62-A392-D581B33662A3}" type="slidenum">
              <a:rPr lang="de-DE" altLang="de-DE" smtClean="0"/>
              <a:pPr>
                <a:defRPr/>
              </a:pPr>
              <a:t>32</a:t>
            </a:fld>
            <a:endParaRPr lang="de-DE" altLang="de-DE"/>
          </a:p>
        </p:txBody>
      </p:sp>
    </p:spTree>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solidFill>
            <a:schemeClr val="accent1">
              <a:lumMod val="20000"/>
              <a:lumOff val="80000"/>
            </a:schemeClr>
          </a:solidFill>
        </p:spPr>
        <p:txBody>
          <a:bodyPr rtlCol="0">
            <a:normAutofit fontScale="90000"/>
          </a:bodyPr>
          <a:lstStyle/>
          <a:p>
            <a:pPr eaLnBrk="1" fontAlgn="auto" hangingPunct="1">
              <a:spcAft>
                <a:spcPts val="0"/>
              </a:spcAft>
              <a:defRPr/>
            </a:pPr>
            <a:r>
              <a:rPr lang="de-DE" sz="3200" dirty="0" smtClean="0"/>
              <a:t/>
            </a:r>
            <a:br>
              <a:rPr lang="de-DE" sz="3200" dirty="0" smtClean="0"/>
            </a:br>
            <a:r>
              <a:rPr lang="de-DE" sz="3600" b="1" dirty="0" smtClean="0">
                <a:solidFill>
                  <a:srgbClr val="002060"/>
                </a:solidFill>
              </a:rPr>
              <a:t> </a:t>
            </a:r>
            <a:r>
              <a:rPr lang="de-DE" sz="3600" dirty="0" smtClean="0">
                <a:solidFill>
                  <a:srgbClr val="002060"/>
                </a:solidFill>
              </a:rPr>
              <a:t>3 Kriterien für eine qualitätsvolle Handschrift</a:t>
            </a:r>
            <a:r>
              <a:rPr lang="de-DE" sz="3600" dirty="0" smtClean="0"/>
              <a:t/>
            </a:r>
            <a:br>
              <a:rPr lang="de-DE" sz="3600" dirty="0" smtClean="0"/>
            </a:br>
            <a:endParaRPr lang="de-DE" sz="3600" dirty="0"/>
          </a:p>
        </p:txBody>
      </p:sp>
      <p:sp>
        <p:nvSpPr>
          <p:cNvPr id="3" name="Inhaltsplatzhalter 2"/>
          <p:cNvSpPr>
            <a:spLocks noGrp="1"/>
          </p:cNvSpPr>
          <p:nvPr>
            <p:ph idx="1"/>
          </p:nvPr>
        </p:nvSpPr>
        <p:spPr>
          <a:xfrm>
            <a:off x="539552" y="2061394"/>
            <a:ext cx="8158360" cy="4247926"/>
          </a:xfrm>
        </p:spPr>
        <p:style>
          <a:lnRef idx="2">
            <a:schemeClr val="accent1"/>
          </a:lnRef>
          <a:fillRef idx="1">
            <a:schemeClr val="lt1"/>
          </a:fillRef>
          <a:effectRef idx="0">
            <a:schemeClr val="accent1"/>
          </a:effectRef>
          <a:fontRef idx="minor">
            <a:schemeClr val="dk1"/>
          </a:fontRef>
        </p:style>
        <p:txBody>
          <a:bodyPr lIns="288000" rtlCol="0">
            <a:normAutofit/>
          </a:bodyPr>
          <a:lstStyle/>
          <a:p>
            <a:pPr eaLnBrk="1" fontAlgn="auto" hangingPunct="1">
              <a:spcAft>
                <a:spcPts val="0"/>
              </a:spcAft>
              <a:buFont typeface="Arial" panose="020B0604020202020204" pitchFamily="34" charset="0"/>
              <a:buNone/>
              <a:defRPr/>
            </a:pPr>
            <a:r>
              <a:rPr lang="de-DE" sz="2800" dirty="0" smtClean="0"/>
              <a:t>Als </a:t>
            </a:r>
            <a:r>
              <a:rPr lang="de-DE" sz="2800" dirty="0" smtClean="0">
                <a:solidFill>
                  <a:srgbClr val="C00000"/>
                </a:solidFill>
              </a:rPr>
              <a:t>Kriterien</a:t>
            </a:r>
            <a:r>
              <a:rPr lang="de-DE" sz="2800" dirty="0" smtClean="0"/>
              <a:t> gelten von den ersten </a:t>
            </a:r>
          </a:p>
          <a:p>
            <a:pPr eaLnBrk="1" fontAlgn="auto" hangingPunct="1">
              <a:spcAft>
                <a:spcPts val="0"/>
              </a:spcAft>
              <a:buFont typeface="Arial" panose="020B0604020202020204" pitchFamily="34" charset="0"/>
              <a:buNone/>
              <a:defRPr/>
            </a:pPr>
            <a:r>
              <a:rPr lang="de-DE" sz="2800" dirty="0" smtClean="0"/>
              <a:t>Schreibanfängen an bis zum weiterführenden </a:t>
            </a:r>
          </a:p>
          <a:p>
            <a:pPr eaLnBrk="1" fontAlgn="auto" hangingPunct="1">
              <a:spcAft>
                <a:spcPts val="0"/>
              </a:spcAft>
              <a:buFont typeface="Arial" panose="020B0604020202020204" pitchFamily="34" charset="0"/>
              <a:buNone/>
              <a:defRPr/>
            </a:pPr>
            <a:r>
              <a:rPr lang="de-DE" sz="2800" dirty="0" smtClean="0"/>
              <a:t>Schreiben: </a:t>
            </a:r>
          </a:p>
          <a:p>
            <a:pPr eaLnBrk="1" fontAlgn="auto" hangingPunct="1">
              <a:spcAft>
                <a:spcPts val="0"/>
              </a:spcAft>
              <a:buFont typeface="Arial" panose="020B0604020202020204" pitchFamily="34" charset="0"/>
              <a:buChar char="•"/>
              <a:defRPr/>
            </a:pPr>
            <a:r>
              <a:rPr lang="de-DE" sz="2800" dirty="0" smtClean="0">
                <a:solidFill>
                  <a:srgbClr val="C00000"/>
                </a:solidFill>
              </a:rPr>
              <a:t>Formklarheit</a:t>
            </a:r>
            <a:r>
              <a:rPr lang="de-DE" sz="2800" dirty="0" smtClean="0"/>
              <a:t> der Buchstaben  </a:t>
            </a:r>
            <a:endParaRPr lang="de-DE" sz="2800" dirty="0" smtClean="0">
              <a:solidFill>
                <a:srgbClr val="C00000"/>
              </a:solidFill>
            </a:endParaRPr>
          </a:p>
          <a:p>
            <a:pPr eaLnBrk="1" fontAlgn="auto" hangingPunct="1">
              <a:spcAft>
                <a:spcPts val="0"/>
              </a:spcAft>
              <a:buFont typeface="Arial" panose="020B0604020202020204" pitchFamily="34" charset="0"/>
              <a:buChar char="•"/>
              <a:defRPr/>
            </a:pPr>
            <a:r>
              <a:rPr lang="de-DE" sz="2800" dirty="0" smtClean="0">
                <a:solidFill>
                  <a:srgbClr val="C00000"/>
                </a:solidFill>
              </a:rPr>
              <a:t>gute Leserlichkeit </a:t>
            </a:r>
            <a:r>
              <a:rPr lang="de-DE" sz="2800" dirty="0" smtClean="0">
                <a:solidFill>
                  <a:schemeClr val="tx1"/>
                </a:solidFill>
              </a:rPr>
              <a:t>der Schrift </a:t>
            </a:r>
            <a:endParaRPr lang="de-DE" sz="2800" dirty="0" smtClean="0">
              <a:solidFill>
                <a:srgbClr val="C00000"/>
              </a:solidFill>
            </a:endParaRPr>
          </a:p>
          <a:p>
            <a:pPr eaLnBrk="1" fontAlgn="auto" hangingPunct="1">
              <a:spcAft>
                <a:spcPts val="0"/>
              </a:spcAft>
              <a:buFont typeface="Arial" panose="020B0604020202020204" pitchFamily="34" charset="0"/>
              <a:buChar char="•"/>
              <a:defRPr/>
            </a:pPr>
            <a:r>
              <a:rPr lang="de-DE" sz="2800" dirty="0" smtClean="0">
                <a:solidFill>
                  <a:srgbClr val="C00000"/>
                </a:solidFill>
              </a:rPr>
              <a:t>Geläufigkeit</a:t>
            </a:r>
            <a:r>
              <a:rPr lang="de-DE" sz="2800" dirty="0" smtClean="0"/>
              <a:t> des Schreibens </a:t>
            </a:r>
          </a:p>
          <a:p>
            <a:pPr eaLnBrk="1" fontAlgn="auto" hangingPunct="1">
              <a:spcAft>
                <a:spcPts val="0"/>
              </a:spcAft>
              <a:buFont typeface="Arial" panose="020B0604020202020204" pitchFamily="34" charset="0"/>
              <a:buNone/>
              <a:defRPr/>
            </a:pPr>
            <a:r>
              <a:rPr lang="de-DE" sz="2800" dirty="0" smtClean="0"/>
              <a:t>	(„Schreiben mit Schwung“)  </a:t>
            </a:r>
          </a:p>
          <a:p>
            <a:pPr eaLnBrk="1" fontAlgn="auto" hangingPunct="1">
              <a:spcAft>
                <a:spcPts val="0"/>
              </a:spcAft>
              <a:buFont typeface="Arial" panose="020B0604020202020204" pitchFamily="34" charset="0"/>
              <a:buChar char="•"/>
              <a:defRPr/>
            </a:pPr>
            <a:endParaRPr lang="de-DE" sz="2800" dirty="0">
              <a:solidFill>
                <a:schemeClr val="tx1"/>
              </a:solidFill>
            </a:endParaRPr>
          </a:p>
        </p:txBody>
      </p:sp>
      <p:sp>
        <p:nvSpPr>
          <p:cNvPr id="4" name="Foliennummernplatzhalter 3"/>
          <p:cNvSpPr>
            <a:spLocks noGrp="1"/>
          </p:cNvSpPr>
          <p:nvPr>
            <p:ph type="sldNum" sz="quarter" idx="12"/>
          </p:nvPr>
        </p:nvSpPr>
        <p:spPr/>
        <p:txBody>
          <a:bodyPr/>
          <a:lstStyle/>
          <a:p>
            <a:pPr>
              <a:defRPr/>
            </a:pPr>
            <a:fld id="{37B4ED8C-3F31-4DC5-861E-BF2B2E46D00C}" type="slidenum">
              <a:rPr lang="de-DE" altLang="de-DE" smtClean="0"/>
              <a:pPr>
                <a:defRPr/>
              </a:pPr>
              <a:t>33</a:t>
            </a:fld>
            <a:endParaRPr lang="de-DE" altLang="de-DE"/>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6498" name="Grafik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54013" y="1268413"/>
            <a:ext cx="8388350" cy="5046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6499" name="Grafik 3"/>
          <p:cNvPicPr>
            <a:picLocks noChangeAspect="1" noChangeArrowheads="1"/>
          </p:cNvPicPr>
          <p:nvPr/>
        </p:nvPicPr>
        <p:blipFill>
          <a:blip r:embed="rId3">
            <a:extLst>
              <a:ext uri="{28A0092B-C50C-407E-A947-70E740481C1C}">
                <a14:useLocalDpi xmlns:a14="http://schemas.microsoft.com/office/drawing/2010/main" val="0"/>
              </a:ext>
            </a:extLst>
          </a:blip>
          <a:srcRect l="12766" t="28723" r="11382" b="63431"/>
          <a:stretch>
            <a:fillRect/>
          </a:stretch>
        </p:blipFill>
        <p:spPr bwMode="auto">
          <a:xfrm>
            <a:off x="971550" y="620713"/>
            <a:ext cx="698500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Foliennummernplatzhalter 1"/>
          <p:cNvSpPr>
            <a:spLocks noGrp="1"/>
          </p:cNvSpPr>
          <p:nvPr>
            <p:ph type="sldNum" sz="quarter" idx="12"/>
          </p:nvPr>
        </p:nvSpPr>
        <p:spPr/>
        <p:txBody>
          <a:bodyPr/>
          <a:lstStyle/>
          <a:p>
            <a:pPr>
              <a:defRPr/>
            </a:pPr>
            <a:fld id="{1FBE634C-E680-4B0C-B6B5-7DE13E5800BC}" type="slidenum">
              <a:rPr lang="de-DE" altLang="de-DE" smtClean="0"/>
              <a:pPr>
                <a:defRPr/>
              </a:pPr>
              <a:t>34</a:t>
            </a:fld>
            <a:endParaRPr lang="de-DE" altLang="de-DE" dirty="0"/>
          </a:p>
        </p:txBody>
      </p:sp>
    </p:spTree>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79512" y="-27384"/>
            <a:ext cx="8712967" cy="1214710"/>
          </a:xfrm>
        </p:spPr>
        <p:txBody>
          <a:bodyPr rtlCol="0">
            <a:normAutofit/>
          </a:bodyPr>
          <a:lstStyle/>
          <a:p>
            <a:pPr algn="l" eaLnBrk="1" fontAlgn="auto" hangingPunct="1">
              <a:spcAft>
                <a:spcPts val="0"/>
              </a:spcAft>
              <a:defRPr/>
            </a:pPr>
            <a:r>
              <a:rPr lang="de-DE" sz="3200" dirty="0" smtClean="0">
                <a:solidFill>
                  <a:srgbClr val="0070C0"/>
                </a:solidFill>
              </a:rPr>
              <a:t>Die erwartete Schreib-Kompetenz </a:t>
            </a:r>
            <a:br>
              <a:rPr lang="de-DE" sz="3200" dirty="0" smtClean="0">
                <a:solidFill>
                  <a:srgbClr val="0070C0"/>
                </a:solidFill>
              </a:rPr>
            </a:br>
            <a:r>
              <a:rPr lang="de-DE" sz="3200" dirty="0" smtClean="0">
                <a:solidFill>
                  <a:srgbClr val="0070C0"/>
                </a:solidFill>
              </a:rPr>
              <a:t>am Ende von Klasse 4:</a:t>
            </a:r>
            <a:endParaRPr lang="de-DE" sz="3200" dirty="0">
              <a:solidFill>
                <a:srgbClr val="0070C0"/>
              </a:solidFill>
            </a:endParaRPr>
          </a:p>
        </p:txBody>
      </p:sp>
      <p:sp>
        <p:nvSpPr>
          <p:cNvPr id="3" name="Inhaltsplatzhalter 2"/>
          <p:cNvSpPr>
            <a:spLocks noGrp="1"/>
          </p:cNvSpPr>
          <p:nvPr>
            <p:ph sz="quarter" idx="1"/>
          </p:nvPr>
        </p:nvSpPr>
        <p:spPr>
          <a:xfrm>
            <a:off x="683568" y="2025352"/>
            <a:ext cx="8122104" cy="4572000"/>
          </a:xfrm>
        </p:spPr>
        <p:txBody>
          <a:bodyPr>
            <a:normAutofit/>
          </a:bodyPr>
          <a:lstStyle/>
          <a:p>
            <a:pPr eaLnBrk="1" hangingPunct="1">
              <a:buFont typeface="Arial" charset="0"/>
              <a:buNone/>
              <a:defRPr/>
            </a:pPr>
            <a:r>
              <a:rPr lang="de-DE" altLang="de-DE" sz="2400" dirty="0" smtClean="0">
                <a:solidFill>
                  <a:srgbClr val="C00000"/>
                </a:solidFill>
              </a:rPr>
              <a:t>„eine gut lesbare Handschrift flüssig schreiben“ </a:t>
            </a:r>
            <a:endParaRPr lang="de-DE" altLang="de-DE" sz="2400" dirty="0" smtClean="0"/>
          </a:p>
          <a:p>
            <a:pPr eaLnBrk="1" hangingPunct="1">
              <a:buFont typeface="Arial" charset="0"/>
              <a:buNone/>
              <a:defRPr/>
            </a:pPr>
            <a:r>
              <a:rPr lang="de-DE" altLang="de-DE" sz="1800" dirty="0" smtClean="0">
                <a:solidFill>
                  <a:schemeClr val="tx1">
                    <a:lumMod val="75000"/>
                    <a:lumOff val="25000"/>
                  </a:schemeClr>
                </a:solidFill>
              </a:rPr>
              <a:t>Bildungsstandards Deutsch Primarstufe  </a:t>
            </a:r>
          </a:p>
          <a:p>
            <a:pPr eaLnBrk="1" hangingPunct="1">
              <a:buFont typeface="Arial" charset="0"/>
              <a:buNone/>
              <a:defRPr/>
            </a:pPr>
            <a:r>
              <a:rPr lang="de-DE" altLang="de-DE" sz="1800" dirty="0" smtClean="0">
                <a:solidFill>
                  <a:schemeClr val="tx1">
                    <a:lumMod val="75000"/>
                    <a:lumOff val="25000"/>
                  </a:schemeClr>
                </a:solidFill>
              </a:rPr>
              <a:t>Kultusministerkonferenz 2004/2005 </a:t>
            </a:r>
          </a:p>
          <a:p>
            <a:pPr eaLnBrk="1" hangingPunct="1">
              <a:buFont typeface="Arial" charset="0"/>
              <a:buNone/>
              <a:defRPr/>
            </a:pPr>
            <a:r>
              <a:rPr lang="de-DE" altLang="de-DE" sz="2400" dirty="0" smtClean="0"/>
              <a:t> </a:t>
            </a:r>
          </a:p>
          <a:p>
            <a:pPr eaLnBrk="1" hangingPunct="1">
              <a:buFont typeface="Arial" charset="0"/>
              <a:buNone/>
              <a:defRPr/>
            </a:pPr>
            <a:r>
              <a:rPr lang="de-DE" altLang="de-DE" sz="2400" dirty="0" smtClean="0">
                <a:solidFill>
                  <a:srgbClr val="C00000"/>
                </a:solidFill>
              </a:rPr>
              <a:t>„flüssig schreiben in einer gut lesbaren </a:t>
            </a:r>
          </a:p>
          <a:p>
            <a:pPr eaLnBrk="1" hangingPunct="1">
              <a:buFont typeface="Arial" charset="0"/>
              <a:buNone/>
              <a:defRPr/>
            </a:pPr>
            <a:r>
              <a:rPr lang="de-DE" altLang="de-DE" sz="2400" dirty="0" smtClean="0">
                <a:solidFill>
                  <a:srgbClr val="C00000"/>
                </a:solidFill>
              </a:rPr>
              <a:t>verbundenen Handschrift“</a:t>
            </a:r>
          </a:p>
          <a:p>
            <a:pPr eaLnBrk="1" hangingPunct="1">
              <a:buFont typeface="Arial" charset="0"/>
              <a:buNone/>
              <a:defRPr/>
            </a:pPr>
            <a:r>
              <a:rPr lang="de-DE" altLang="de-DE" sz="1800" dirty="0" smtClean="0">
                <a:solidFill>
                  <a:schemeClr val="tx1">
                    <a:lumMod val="75000"/>
                    <a:lumOff val="25000"/>
                  </a:schemeClr>
                </a:solidFill>
              </a:rPr>
              <a:t>Beispiel: Lehrplan Deutsch Grundschule NRW</a:t>
            </a:r>
          </a:p>
          <a:p>
            <a:pPr eaLnBrk="1" hangingPunct="1">
              <a:buFont typeface="Arial" charset="0"/>
              <a:buNone/>
              <a:defRPr/>
            </a:pPr>
            <a:endParaRPr lang="de-DE" altLang="de-DE" sz="2400" dirty="0"/>
          </a:p>
          <a:p>
            <a:pPr algn="r" eaLnBrk="1" hangingPunct="1">
              <a:buFont typeface="Arial" charset="0"/>
              <a:buNone/>
              <a:defRPr/>
            </a:pPr>
            <a:r>
              <a:rPr lang="de-DE" altLang="de-DE" sz="2400" dirty="0" smtClean="0">
                <a:solidFill>
                  <a:srgbClr val="5F5F5F"/>
                </a:solidFill>
              </a:rPr>
              <a:t>(Von zwei Ausgangsschriften ist dort nicht die Rede.</a:t>
            </a:r>
          </a:p>
          <a:p>
            <a:pPr algn="r" eaLnBrk="1" hangingPunct="1">
              <a:buFont typeface="Arial" charset="0"/>
              <a:buNone/>
              <a:defRPr/>
            </a:pPr>
            <a:r>
              <a:rPr lang="de-DE" altLang="de-DE" sz="2400" dirty="0" smtClean="0">
                <a:solidFill>
                  <a:srgbClr val="5F5F5F"/>
                </a:solidFill>
              </a:rPr>
              <a:t>    In den meisten neuen Lehrplänen auch nicht.)</a:t>
            </a:r>
          </a:p>
        </p:txBody>
      </p:sp>
      <p:sp>
        <p:nvSpPr>
          <p:cNvPr id="4" name="Foliennummernplatzhalter 3"/>
          <p:cNvSpPr>
            <a:spLocks noGrp="1"/>
          </p:cNvSpPr>
          <p:nvPr>
            <p:ph type="sldNum" sz="quarter" idx="12"/>
          </p:nvPr>
        </p:nvSpPr>
        <p:spPr/>
        <p:txBody>
          <a:bodyPr/>
          <a:lstStyle/>
          <a:p>
            <a:pPr>
              <a:defRPr/>
            </a:pPr>
            <a:fld id="{EF586714-EFD9-4B20-A801-FC0318CDA6FD}" type="slidenum">
              <a:rPr lang="de-DE" altLang="de-DE" smtClean="0"/>
              <a:pPr>
                <a:defRPr/>
              </a:pPr>
              <a:t>35</a:t>
            </a:fld>
            <a:endParaRPr lang="de-DE" altLang="de-DE" dirty="0"/>
          </a:p>
        </p:txBody>
      </p:sp>
    </p:spTree>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Foliennummernplatzhalt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fld id="{29D471B4-3CFE-412B-AE66-AF13F5332BD0}" type="slidenum">
              <a:rPr lang="de-DE" altLang="de-DE" sz="1200" smtClean="0">
                <a:solidFill>
                  <a:srgbClr val="898989"/>
                </a:solidFill>
              </a:rPr>
              <a:pPr>
                <a:spcBef>
                  <a:spcPct val="0"/>
                </a:spcBef>
                <a:buFontTx/>
                <a:buNone/>
              </a:pPr>
              <a:t>4</a:t>
            </a:fld>
            <a:endParaRPr lang="de-DE" altLang="de-DE" sz="1200" smtClean="0">
              <a:solidFill>
                <a:srgbClr val="898989"/>
              </a:solidFill>
            </a:endParaRPr>
          </a:p>
        </p:txBody>
      </p:sp>
      <p:pic>
        <p:nvPicPr>
          <p:cNvPr id="741378" name="Picture 2" descr="http://kira.dzlm.de/kirafiles/uploads/images/Achsensymmetrie_Einstieg1.jpg"/>
          <p:cNvPicPr>
            <a:picLocks noChangeAspect="1" noChangeArrowheads="1"/>
          </p:cNvPicPr>
          <p:nvPr/>
        </p:nvPicPr>
        <p:blipFill>
          <a:blip r:embed="rId2"/>
          <a:srcRect/>
          <a:stretch>
            <a:fillRect/>
          </a:stretch>
        </p:blipFill>
        <p:spPr bwMode="auto">
          <a:xfrm>
            <a:off x="1398588" y="1125538"/>
            <a:ext cx="6556375" cy="489585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75780" name="Textfeld 4"/>
          <p:cNvSpPr txBox="1">
            <a:spLocks noChangeArrowheads="1"/>
          </p:cNvSpPr>
          <p:nvPr/>
        </p:nvSpPr>
        <p:spPr bwMode="auto">
          <a:xfrm>
            <a:off x="827088" y="476250"/>
            <a:ext cx="74168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a:spcBef>
                <a:spcPct val="0"/>
              </a:spcBef>
              <a:buFontTx/>
              <a:buNone/>
            </a:pPr>
            <a:r>
              <a:rPr lang="de-DE" altLang="de-DE" sz="2400">
                <a:solidFill>
                  <a:srgbClr val="0070C0"/>
                </a:solidFill>
                <a:latin typeface="Arial" charset="0"/>
              </a:rPr>
              <a:t>Schriftprobe (Eric, Kl. 3, LA „gelernt“)</a:t>
            </a:r>
          </a:p>
        </p:txBody>
      </p:sp>
    </p:spTree>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extfeld 4"/>
          <p:cNvSpPr txBox="1">
            <a:spLocks noChangeArrowheads="1"/>
          </p:cNvSpPr>
          <p:nvPr/>
        </p:nvSpPr>
        <p:spPr bwMode="auto">
          <a:xfrm>
            <a:off x="827088" y="476250"/>
            <a:ext cx="74168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a:spcBef>
                <a:spcPct val="0"/>
              </a:spcBef>
              <a:buFontTx/>
              <a:buNone/>
            </a:pPr>
            <a:r>
              <a:rPr lang="de-DE" altLang="de-DE" sz="2400">
                <a:solidFill>
                  <a:srgbClr val="0070C0"/>
                </a:solidFill>
                <a:latin typeface="Arial" charset="0"/>
              </a:rPr>
              <a:t>Schriftprobe (Benedikt, Kl. 3, VA „gelernt“)</a:t>
            </a:r>
          </a:p>
        </p:txBody>
      </p:sp>
      <p:pic>
        <p:nvPicPr>
          <p:cNvPr id="144387" name="Picture 2" descr="F:\0_Fotos\Foto-Portfolio\Schriften\eispeter02.jpg"/>
          <p:cNvPicPr>
            <a:picLocks noChangeAspect="1" noChangeArrowheads="1"/>
          </p:cNvPicPr>
          <p:nvPr/>
        </p:nvPicPr>
        <p:blipFill>
          <a:blip r:embed="rId2"/>
          <a:srcRect/>
          <a:stretch>
            <a:fillRect/>
          </a:stretch>
        </p:blipFill>
        <p:spPr bwMode="auto">
          <a:xfrm>
            <a:off x="539750" y="1092200"/>
            <a:ext cx="8178800" cy="5110163"/>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Foliennummernplatzhalter 1"/>
          <p:cNvSpPr>
            <a:spLocks noGrp="1"/>
          </p:cNvSpPr>
          <p:nvPr>
            <p:ph type="sldNum" sz="quarter" idx="12"/>
          </p:nvPr>
        </p:nvSpPr>
        <p:spPr/>
        <p:txBody>
          <a:bodyPr/>
          <a:lstStyle/>
          <a:p>
            <a:pPr>
              <a:defRPr/>
            </a:pPr>
            <a:fld id="{F9BF4E21-09F1-4AFD-B79D-4881BB3F502D}" type="slidenum">
              <a:rPr lang="de-DE" altLang="de-DE" smtClean="0"/>
              <a:pPr>
                <a:defRPr/>
              </a:pPr>
              <a:t>5</a:t>
            </a:fld>
            <a:endParaRPr lang="de-DE" altLang="de-DE"/>
          </a:p>
        </p:txBody>
      </p:sp>
    </p:spTree>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extfeld 8"/>
          <p:cNvSpPr txBox="1">
            <a:spLocks noChangeArrowheads="1"/>
          </p:cNvSpPr>
          <p:nvPr/>
        </p:nvSpPr>
        <p:spPr bwMode="auto">
          <a:xfrm>
            <a:off x="1116013" y="404813"/>
            <a:ext cx="7056437"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de-DE" altLang="de-DE">
                <a:solidFill>
                  <a:srgbClr val="1F497D"/>
                </a:solidFill>
              </a:rPr>
              <a:t>Schriften Jugendlicher</a:t>
            </a:r>
          </a:p>
          <a:p>
            <a:pPr algn="ctr" eaLnBrk="1" hangingPunct="1">
              <a:spcBef>
                <a:spcPct val="0"/>
              </a:spcBef>
              <a:buFontTx/>
              <a:buNone/>
            </a:pPr>
            <a:r>
              <a:rPr lang="de-DE" altLang="de-DE">
                <a:solidFill>
                  <a:srgbClr val="1F497D"/>
                </a:solidFill>
              </a:rPr>
              <a:t> </a:t>
            </a:r>
          </a:p>
        </p:txBody>
      </p:sp>
      <p:sp>
        <p:nvSpPr>
          <p:cNvPr id="77827" name="Textfeld 10"/>
          <p:cNvSpPr txBox="1">
            <a:spLocks noChangeArrowheads="1"/>
          </p:cNvSpPr>
          <p:nvPr/>
        </p:nvSpPr>
        <p:spPr bwMode="auto">
          <a:xfrm>
            <a:off x="900113" y="1196975"/>
            <a:ext cx="1514475" cy="218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de-DE" altLang="de-DE">
                <a:solidFill>
                  <a:srgbClr val="000000"/>
                </a:solidFill>
              </a:rPr>
              <a:t>Greta,</a:t>
            </a:r>
          </a:p>
          <a:p>
            <a:pPr eaLnBrk="1" hangingPunct="1">
              <a:spcBef>
                <a:spcPct val="0"/>
              </a:spcBef>
              <a:buFontTx/>
              <a:buNone/>
            </a:pPr>
            <a:r>
              <a:rPr lang="de-DE" altLang="de-DE">
                <a:solidFill>
                  <a:srgbClr val="000000"/>
                </a:solidFill>
              </a:rPr>
              <a:t>Klasse 7</a:t>
            </a:r>
          </a:p>
          <a:p>
            <a:pPr eaLnBrk="1" hangingPunct="1">
              <a:spcBef>
                <a:spcPct val="0"/>
              </a:spcBef>
              <a:buFontTx/>
              <a:buNone/>
            </a:pPr>
            <a:endParaRPr lang="de-DE" altLang="de-DE" sz="2000">
              <a:solidFill>
                <a:srgbClr val="000000"/>
              </a:solidFill>
            </a:endParaRPr>
          </a:p>
          <a:p>
            <a:pPr eaLnBrk="1" hangingPunct="1">
              <a:spcBef>
                <a:spcPct val="0"/>
              </a:spcBef>
              <a:buFontTx/>
              <a:buNone/>
            </a:pPr>
            <a:r>
              <a:rPr lang="de-DE" altLang="de-DE" sz="2000">
                <a:solidFill>
                  <a:srgbClr val="000000"/>
                </a:solidFill>
              </a:rPr>
              <a:t>Ausgangs-</a:t>
            </a:r>
          </a:p>
          <a:p>
            <a:pPr eaLnBrk="1" hangingPunct="1">
              <a:spcBef>
                <a:spcPct val="0"/>
              </a:spcBef>
              <a:buFontTx/>
              <a:buNone/>
            </a:pPr>
            <a:r>
              <a:rPr lang="de-DE" altLang="de-DE" sz="2000">
                <a:solidFill>
                  <a:srgbClr val="000000"/>
                </a:solidFill>
              </a:rPr>
              <a:t>schrift: LA</a:t>
            </a:r>
            <a:r>
              <a:rPr lang="de-DE" altLang="de-DE">
                <a:solidFill>
                  <a:srgbClr val="000000"/>
                </a:solidFill>
              </a:rPr>
              <a:t> </a:t>
            </a:r>
          </a:p>
        </p:txBody>
      </p:sp>
      <p:pic>
        <p:nvPicPr>
          <p:cNvPr id="77828" name="Picture 3"/>
          <p:cNvPicPr>
            <a:picLocks noChangeAspect="1" noChangeArrowheads="1"/>
          </p:cNvPicPr>
          <p:nvPr/>
        </p:nvPicPr>
        <p:blipFill>
          <a:blip r:embed="rId2">
            <a:lum bright="-16000" contrast="22000"/>
            <a:extLst>
              <a:ext uri="{28A0092B-C50C-407E-A947-70E740481C1C}">
                <a14:useLocalDpi xmlns:a14="http://schemas.microsoft.com/office/drawing/2010/main" val="0"/>
              </a:ext>
            </a:extLst>
          </a:blip>
          <a:srcRect l="15215" t="32404" r="12172" b="6799"/>
          <a:stretch>
            <a:fillRect/>
          </a:stretch>
        </p:blipFill>
        <p:spPr bwMode="auto">
          <a:xfrm>
            <a:off x="2414588" y="1196975"/>
            <a:ext cx="6011862" cy="3381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7829" name="Grafik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414588" y="4652963"/>
            <a:ext cx="5494337" cy="187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Foliennummernplatzhalter 1"/>
          <p:cNvSpPr>
            <a:spLocks noGrp="1"/>
          </p:cNvSpPr>
          <p:nvPr>
            <p:ph type="sldNum" sz="quarter" idx="12"/>
          </p:nvPr>
        </p:nvSpPr>
        <p:spPr/>
        <p:txBody>
          <a:bodyPr/>
          <a:lstStyle/>
          <a:p>
            <a:pPr>
              <a:defRPr/>
            </a:pPr>
            <a:fld id="{F9BF4E21-09F1-4AFD-B79D-4881BB3F502D}" type="slidenum">
              <a:rPr lang="de-DE" altLang="de-DE" smtClean="0"/>
              <a:pPr>
                <a:defRPr/>
              </a:pPr>
              <a:t>6</a:t>
            </a:fld>
            <a:endParaRPr lang="de-DE" altLang="de-DE"/>
          </a:p>
        </p:txBody>
      </p:sp>
    </p:spTree>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descr="C:\Users\Horst\Documents\Meine Scans\Scannen0008.bm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8050" y="1125538"/>
            <a:ext cx="3108325" cy="158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19" name="Picture 3" descr="C:\Users\Horst\Documents\Meine Scans\Scannen0009.bmp"/>
          <p:cNvPicPr>
            <a:picLocks noChangeAspect="1" noChangeArrowheads="1"/>
          </p:cNvPicPr>
          <p:nvPr/>
        </p:nvPicPr>
        <p:blipFill>
          <a:blip r:embed="rId3">
            <a:extLst>
              <a:ext uri="{28A0092B-C50C-407E-A947-70E740481C1C}">
                <a14:useLocalDpi xmlns:a14="http://schemas.microsoft.com/office/drawing/2010/main" val="0"/>
              </a:ext>
            </a:extLst>
          </a:blip>
          <a:srcRect b="27985"/>
          <a:stretch>
            <a:fillRect/>
          </a:stretch>
        </p:blipFill>
        <p:spPr bwMode="auto">
          <a:xfrm>
            <a:off x="4932363" y="1125538"/>
            <a:ext cx="3060700" cy="185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0" name="Picture 4" descr="C:\Users\Horst\Documents\Meine Scans\Scannen0010.bmp"/>
          <p:cNvPicPr>
            <a:picLocks noChangeAspect="1" noChangeArrowheads="1"/>
          </p:cNvPicPr>
          <p:nvPr/>
        </p:nvPicPr>
        <p:blipFill>
          <a:blip r:embed="rId4">
            <a:extLst>
              <a:ext uri="{28A0092B-C50C-407E-A947-70E740481C1C}">
                <a14:useLocalDpi xmlns:a14="http://schemas.microsoft.com/office/drawing/2010/main" val="0"/>
              </a:ext>
            </a:extLst>
          </a:blip>
          <a:srcRect t="17464" r="7436" b="3992"/>
          <a:stretch>
            <a:fillRect/>
          </a:stretch>
        </p:blipFill>
        <p:spPr bwMode="auto">
          <a:xfrm>
            <a:off x="684213" y="2978150"/>
            <a:ext cx="3557587" cy="160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1" name="Picture 5" descr="C:\Users\Horst\Documents\Meine Scans\Scannen0011.bmp"/>
          <p:cNvPicPr>
            <a:picLocks noChangeAspect="1" noChangeArrowheads="1"/>
          </p:cNvPicPr>
          <p:nvPr/>
        </p:nvPicPr>
        <p:blipFill>
          <a:blip r:embed="rId5">
            <a:extLst>
              <a:ext uri="{28A0092B-C50C-407E-A947-70E740481C1C}">
                <a14:useLocalDpi xmlns:a14="http://schemas.microsoft.com/office/drawing/2010/main" val="0"/>
              </a:ext>
            </a:extLst>
          </a:blip>
          <a:srcRect t="21695"/>
          <a:stretch>
            <a:fillRect/>
          </a:stretch>
        </p:blipFill>
        <p:spPr bwMode="auto">
          <a:xfrm>
            <a:off x="4956175" y="3141663"/>
            <a:ext cx="3013075" cy="159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8854" name="Textfeld 8"/>
          <p:cNvSpPr txBox="1">
            <a:spLocks noChangeArrowheads="1"/>
          </p:cNvSpPr>
          <p:nvPr/>
        </p:nvSpPr>
        <p:spPr bwMode="auto">
          <a:xfrm>
            <a:off x="971600" y="260648"/>
            <a:ext cx="7019925"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de-DE" altLang="de-DE" dirty="0">
                <a:solidFill>
                  <a:srgbClr val="1F497D"/>
                </a:solidFill>
              </a:rPr>
              <a:t>Schriften schreibgewohnter Erwachsener</a:t>
            </a:r>
          </a:p>
          <a:p>
            <a:pPr algn="ctr" eaLnBrk="1" hangingPunct="1">
              <a:spcBef>
                <a:spcPct val="0"/>
              </a:spcBef>
              <a:buFontTx/>
              <a:buNone/>
            </a:pPr>
            <a:r>
              <a:rPr lang="de-DE" altLang="de-DE" dirty="0">
                <a:solidFill>
                  <a:srgbClr val="1F497D"/>
                </a:solidFill>
              </a:rPr>
              <a:t> </a:t>
            </a:r>
          </a:p>
        </p:txBody>
      </p:sp>
      <p:sp>
        <p:nvSpPr>
          <p:cNvPr id="10" name="Textfeld 9"/>
          <p:cNvSpPr txBox="1"/>
          <p:nvPr/>
        </p:nvSpPr>
        <p:spPr>
          <a:xfrm>
            <a:off x="827585" y="5157192"/>
            <a:ext cx="7272808" cy="1200328"/>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eaLnBrk="1" fontAlgn="auto" hangingPunct="1">
              <a:spcBef>
                <a:spcPts val="0"/>
              </a:spcBef>
              <a:spcAft>
                <a:spcPts val="0"/>
              </a:spcAft>
              <a:buFont typeface="Arial" pitchFamily="34" charset="0"/>
              <a:buChar char="•"/>
              <a:defRPr/>
            </a:pPr>
            <a:r>
              <a:rPr lang="de-DE" sz="2400" dirty="0">
                <a:solidFill>
                  <a:prstClr val="black"/>
                </a:solidFill>
              </a:rPr>
              <a:t>  Ausgangsschriften nicht mehr erkennbar</a:t>
            </a:r>
          </a:p>
          <a:p>
            <a:pPr eaLnBrk="1" fontAlgn="auto" hangingPunct="1">
              <a:spcBef>
                <a:spcPts val="0"/>
              </a:spcBef>
              <a:spcAft>
                <a:spcPts val="0"/>
              </a:spcAft>
              <a:buFont typeface="Arial" pitchFamily="34" charset="0"/>
              <a:buChar char="•"/>
              <a:defRPr/>
            </a:pPr>
            <a:r>
              <a:rPr lang="de-DE" sz="2400" dirty="0">
                <a:solidFill>
                  <a:prstClr val="black"/>
                </a:solidFill>
              </a:rPr>
              <a:t>  Schreibschriften, aber ohne</a:t>
            </a:r>
          </a:p>
          <a:p>
            <a:pPr eaLnBrk="1" fontAlgn="auto" hangingPunct="1">
              <a:spcBef>
                <a:spcPts val="0"/>
              </a:spcBef>
              <a:spcAft>
                <a:spcPts val="0"/>
              </a:spcAft>
              <a:defRPr/>
            </a:pPr>
            <a:r>
              <a:rPr lang="de-DE" sz="2400" dirty="0">
                <a:solidFill>
                  <a:prstClr val="black"/>
                </a:solidFill>
              </a:rPr>
              <a:t>   durchgehende Verbindungen auf dem Papier</a:t>
            </a:r>
          </a:p>
        </p:txBody>
      </p:sp>
      <p:sp>
        <p:nvSpPr>
          <p:cNvPr id="2" name="Foliennummernplatzhalter 1"/>
          <p:cNvSpPr>
            <a:spLocks noGrp="1"/>
          </p:cNvSpPr>
          <p:nvPr>
            <p:ph type="sldNum" sz="quarter" idx="12"/>
          </p:nvPr>
        </p:nvSpPr>
        <p:spPr/>
        <p:txBody>
          <a:bodyPr/>
          <a:lstStyle/>
          <a:p>
            <a:pPr>
              <a:defRPr/>
            </a:pPr>
            <a:fld id="{F9BF4E21-09F1-4AFD-B79D-4881BB3F502D}" type="slidenum">
              <a:rPr lang="de-DE" altLang="de-DE" smtClean="0"/>
              <a:pPr>
                <a:defRPr/>
              </a:pPr>
              <a:t>7</a:t>
            </a:fld>
            <a:endParaRPr lang="de-DE" altLang="de-DE"/>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481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481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482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4821"/>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nodeType="clickEffect">
                                  <p:stCondLst>
                                    <p:cond delay="0"/>
                                  </p:stCondLst>
                                  <p:childTnLst>
                                    <p:set>
                                      <p:cBhvr>
                                        <p:cTn id="20" dur="1" fill="hold">
                                          <p:stCondLst>
                                            <p:cond delay="0"/>
                                          </p:stCondLst>
                                        </p:cTn>
                                        <p:tgtEl>
                                          <p:spTgt spid="10">
                                            <p:txEl>
                                              <p:pRg st="1" end="1"/>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feld 3"/>
          <p:cNvSpPr txBox="1"/>
          <p:nvPr/>
        </p:nvSpPr>
        <p:spPr>
          <a:xfrm>
            <a:off x="971550" y="4149725"/>
            <a:ext cx="7272338" cy="2122488"/>
          </a:xfrm>
          <a:prstGeom prst="rect">
            <a:avLst/>
          </a:prstGeom>
          <a:noFill/>
        </p:spPr>
        <p:txBody>
          <a:bodyPr>
            <a:spAutoFit/>
          </a:bodyPr>
          <a:lstStyle/>
          <a:p>
            <a:pPr algn="ctr">
              <a:defRPr/>
            </a:pPr>
            <a:r>
              <a:rPr lang="de-DE" sz="6600" dirty="0">
                <a:solidFill>
                  <a:schemeClr val="tx1">
                    <a:lumMod val="65000"/>
                    <a:lumOff val="35000"/>
                  </a:schemeClr>
                </a:solidFill>
              </a:rPr>
              <a:t>Heftiges Rauschen </a:t>
            </a:r>
          </a:p>
          <a:p>
            <a:pPr algn="ctr">
              <a:defRPr/>
            </a:pPr>
            <a:r>
              <a:rPr lang="de-DE" sz="6600" dirty="0">
                <a:solidFill>
                  <a:schemeClr val="tx1">
                    <a:lumMod val="65000"/>
                    <a:lumOff val="35000"/>
                  </a:schemeClr>
                </a:solidFill>
              </a:rPr>
              <a:t>im Blätterwald</a:t>
            </a:r>
          </a:p>
        </p:txBody>
      </p:sp>
      <p:pic>
        <p:nvPicPr>
          <p:cNvPr id="79875" name="Picture 2" descr="http://www.ndr.de/fernsehen/sendungen/zapp/zeitungen135_v-contentgros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96975" y="300038"/>
            <a:ext cx="6831013" cy="3849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Foliennummernplatzhalter 1"/>
          <p:cNvSpPr>
            <a:spLocks noGrp="1"/>
          </p:cNvSpPr>
          <p:nvPr>
            <p:ph type="sldNum" sz="quarter" idx="12"/>
          </p:nvPr>
        </p:nvSpPr>
        <p:spPr/>
        <p:txBody>
          <a:bodyPr/>
          <a:lstStyle/>
          <a:p>
            <a:pPr>
              <a:defRPr/>
            </a:pPr>
            <a:fld id="{15FC6BD6-A23F-4EE5-A4B6-378FCD3EC020}" type="slidenum">
              <a:rPr lang="de-DE" altLang="de-DE" smtClean="0"/>
              <a:pPr>
                <a:defRPr/>
              </a:pPr>
              <a:t>8</a:t>
            </a:fld>
            <a:endParaRPr lang="de-DE" altLang="de-DE"/>
          </a:p>
        </p:txBody>
      </p:sp>
    </p:spTree>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2"/>
          <p:cNvPicPr>
            <a:picLocks noChangeAspect="1" noChangeArrowheads="1"/>
          </p:cNvPicPr>
          <p:nvPr/>
        </p:nvPicPr>
        <p:blipFill rotWithShape="1">
          <a:blip r:embed="rId2"/>
          <a:srcRect l="3981" t="15126" r="2566" b="5745"/>
          <a:stretch/>
        </p:blipFill>
        <p:spPr bwMode="auto">
          <a:xfrm>
            <a:off x="684213" y="549275"/>
            <a:ext cx="7991475" cy="5411788"/>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feld 1"/>
          <p:cNvSpPr txBox="1"/>
          <p:nvPr/>
        </p:nvSpPr>
        <p:spPr>
          <a:xfrm>
            <a:off x="1397000" y="6161088"/>
            <a:ext cx="6408738" cy="277812"/>
          </a:xfrm>
          <a:prstGeom prst="rect">
            <a:avLst/>
          </a:prstGeom>
          <a:noFill/>
        </p:spPr>
        <p:txBody>
          <a:bodyPr>
            <a:spAutoFit/>
          </a:bodyPr>
          <a:lstStyle/>
          <a:p>
            <a:pPr algn="ctr">
              <a:defRPr/>
            </a:pPr>
            <a:r>
              <a:rPr lang="de-DE" sz="1200" dirty="0">
                <a:solidFill>
                  <a:schemeClr val="tx1">
                    <a:lumMod val="75000"/>
                    <a:lumOff val="25000"/>
                  </a:schemeClr>
                </a:solidFill>
                <a:effectLst>
                  <a:outerShdw blurRad="38100" dist="38100" dir="2700000" algn="tl">
                    <a:srgbClr val="000000">
                      <a:alpha val="43137"/>
                    </a:srgbClr>
                  </a:outerShdw>
                </a:effectLst>
              </a:rPr>
              <a:t>Frankfurter Allgemeine Sonntagszeitung, August 2010</a:t>
            </a:r>
          </a:p>
        </p:txBody>
      </p:sp>
      <p:sp>
        <p:nvSpPr>
          <p:cNvPr id="3" name="Foliennummernplatzhalter 2"/>
          <p:cNvSpPr>
            <a:spLocks noGrp="1"/>
          </p:cNvSpPr>
          <p:nvPr>
            <p:ph type="sldNum" sz="quarter" idx="12"/>
          </p:nvPr>
        </p:nvSpPr>
        <p:spPr/>
        <p:txBody>
          <a:bodyPr/>
          <a:lstStyle/>
          <a:p>
            <a:pPr>
              <a:defRPr/>
            </a:pPr>
            <a:fld id="{F9BF4E21-09F1-4AFD-B79D-4881BB3F502D}" type="slidenum">
              <a:rPr lang="de-DE" altLang="de-DE" smtClean="0"/>
              <a:pPr>
                <a:defRPr/>
              </a:pPr>
              <a:t>9</a:t>
            </a:fld>
            <a:endParaRPr lang="de-DE" altLang="de-DE"/>
          </a:p>
        </p:txBody>
      </p:sp>
    </p:spTree>
  </p:cSld>
  <p:clrMapOvr>
    <a:masterClrMapping/>
  </p:clrMapOvr>
  <p:timing>
    <p:tnLst>
      <p:par>
        <p:cTn xmlns:p14="http://schemas.microsoft.com/office/powerpoint/2010/main" id="1" dur="indefinite" restart="never" nodeType="tmRoot"/>
      </p:par>
    </p:tnLst>
  </p:timing>
</p:sld>
</file>

<file path=ppt/theme/_rels/theme13.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Larissa-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7_Standarddesign">
  <a:themeElements>
    <a:clrScheme name="Standard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Standarddesign">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tandard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tandard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tandard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tandard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tandard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tandard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tandard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tandard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tandard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tandard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tandard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tandard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9_Standarddesign">
  <a:themeElements>
    <a:clrScheme name="Standard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Standarddesign">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tandard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tandard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tandard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tandard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tandard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tandard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tandard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tandard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tandard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tandard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tandard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tandard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12_Standarddesign">
  <a:themeElements>
    <a:clrScheme name="Standard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Standarddesign">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tandard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tandard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tandard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tandard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tandard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tandard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tandard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tandard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tandard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tandard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tandard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tandard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Cronus">
  <a:themeElements>
    <a:clrScheme name="Cronus">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Cronus">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Cronus">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ppt/theme/theme14.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5.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6_Larissa-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1_Larissa-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Standarddesign">
  <a:themeElements>
    <a:clrScheme name="Standard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Standarddesign">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tandard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tandard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tandard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tandard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tandard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tandard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tandard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tandard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tandard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tandard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tandard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tandard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1_Standarddesign">
  <a:themeElements>
    <a:clrScheme name="Standard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Standarddesign">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tandard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tandard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tandard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tandard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tandard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tandard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tandard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tandard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tandard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tandard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tandard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tandard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13_Larissa-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16_Larissa-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17_Larissa-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19_Larissa-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565</Words>
  <Application>Microsoft Macintosh PowerPoint</Application>
  <PresentationFormat>Bildschirmpräsentation (4:3)</PresentationFormat>
  <Paragraphs>231</Paragraphs>
  <Slides>35</Slides>
  <Notes>2</Notes>
  <HiddenSlides>0</HiddenSlides>
  <MMClips>0</MMClips>
  <ScaleCrop>false</ScaleCrop>
  <HeadingPairs>
    <vt:vector size="6" baseType="variant">
      <vt:variant>
        <vt:lpstr>Design</vt:lpstr>
      </vt:variant>
      <vt:variant>
        <vt:i4>13</vt:i4>
      </vt:variant>
      <vt:variant>
        <vt:lpstr>Eingebettete OLE-Server</vt:lpstr>
      </vt:variant>
      <vt:variant>
        <vt:i4>1</vt:i4>
      </vt:variant>
      <vt:variant>
        <vt:lpstr>Folientitel</vt:lpstr>
      </vt:variant>
      <vt:variant>
        <vt:i4>35</vt:i4>
      </vt:variant>
    </vt:vector>
  </HeadingPairs>
  <TitlesOfParts>
    <vt:vector size="49" baseType="lpstr">
      <vt:lpstr>Larissa-Design</vt:lpstr>
      <vt:lpstr>6_Larissa-Design</vt:lpstr>
      <vt:lpstr>11_Larissa-Design</vt:lpstr>
      <vt:lpstr>Standarddesign</vt:lpstr>
      <vt:lpstr>1_Standarddesign</vt:lpstr>
      <vt:lpstr>13_Larissa-Design</vt:lpstr>
      <vt:lpstr>16_Larissa-Design</vt:lpstr>
      <vt:lpstr>17_Larissa-Design</vt:lpstr>
      <vt:lpstr>19_Larissa-Design</vt:lpstr>
      <vt:lpstr>7_Standarddesign</vt:lpstr>
      <vt:lpstr>9_Standarddesign</vt:lpstr>
      <vt:lpstr>12_Standarddesign</vt:lpstr>
      <vt:lpstr>Cronus</vt:lpstr>
      <vt:lpstr>Acrobat Document</vt:lpstr>
      <vt:lpstr>Modul 1b (mit Eltern)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Didaktischer Blickwechsel 80er Jahre:  Kinder entdecken Schrift … … schon vor dem 1. Schultag</vt:lpstr>
      <vt:lpstr>Didaktischer Blickwechsel 80er Jahre:  Wege der Kinder in die Schrift …</vt:lpstr>
      <vt:lpstr>PowerPoint-Präsentation</vt:lpstr>
      <vt:lpstr>Die 2. Ausgangsschrift – Problemlage:</vt:lpstr>
      <vt:lpstr>PowerPoint-Präsentation</vt:lpstr>
      <vt:lpstr>PowerPoint-Präsentation</vt:lpstr>
      <vt:lpstr>PowerPoint-Präsentation</vt:lpstr>
      <vt:lpstr> </vt:lpstr>
      <vt:lpstr>Grundschrift: Wendebogen</vt:lpstr>
      <vt:lpstr>Grundschrift-Buchstaben: Bewegungs-gruppen</vt:lpstr>
      <vt:lpstr> 2. Phase: Verbindungen ausprobieren:  „Schreiben mit Schwung“ </vt:lpstr>
      <vt:lpstr>PowerPoint-Präsentation</vt:lpstr>
      <vt:lpstr>PowerPoint-Präsentation</vt:lpstr>
      <vt:lpstr>PowerPoint-Präsentation</vt:lpstr>
      <vt:lpstr>  3 Kriterien für eine qualitätsvolle Handschrift </vt:lpstr>
      <vt:lpstr>PowerPoint-Präsentation</vt:lpstr>
      <vt:lpstr>Die erwartete Schreib-Kompetenz  am Ende von Klasse 4:</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van der Donk</dc:creator>
  <cp:lastModifiedBy>11_ ak</cp:lastModifiedBy>
  <cp:revision>68</cp:revision>
  <cp:lastPrinted>2015-05-05T17:48:40Z</cp:lastPrinted>
  <dcterms:created xsi:type="dcterms:W3CDTF">2012-06-04T15:13:50Z</dcterms:created>
  <dcterms:modified xsi:type="dcterms:W3CDTF">2016-11-08T09:46:25Z</dcterms:modified>
</cp:coreProperties>
</file>